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7"/>
  </p:notesMasterIdLst>
  <p:sldIdLst>
    <p:sldId id="256" r:id="rId5"/>
    <p:sldId id="257" r:id="rId6"/>
    <p:sldId id="306" r:id="rId7"/>
    <p:sldId id="319" r:id="rId8"/>
    <p:sldId id="259" r:id="rId9"/>
    <p:sldId id="260" r:id="rId10"/>
    <p:sldId id="261" r:id="rId11"/>
    <p:sldId id="262" r:id="rId12"/>
    <p:sldId id="263" r:id="rId13"/>
    <p:sldId id="264" r:id="rId14"/>
    <p:sldId id="271" r:id="rId15"/>
    <p:sldId id="282" r:id="rId16"/>
    <p:sldId id="272" r:id="rId17"/>
    <p:sldId id="273" r:id="rId18"/>
    <p:sldId id="278" r:id="rId19"/>
    <p:sldId id="274" r:id="rId20"/>
    <p:sldId id="275" r:id="rId21"/>
    <p:sldId id="297" r:id="rId22"/>
    <p:sldId id="280" r:id="rId23"/>
    <p:sldId id="298" r:id="rId24"/>
    <p:sldId id="266" r:id="rId25"/>
    <p:sldId id="267" r:id="rId26"/>
    <p:sldId id="321" r:id="rId27"/>
    <p:sldId id="322" r:id="rId28"/>
    <p:sldId id="300" r:id="rId29"/>
    <p:sldId id="304" r:id="rId30"/>
    <p:sldId id="302" r:id="rId31"/>
    <p:sldId id="303" r:id="rId32"/>
    <p:sldId id="305" r:id="rId33"/>
    <p:sldId id="283" r:id="rId34"/>
    <p:sldId id="279" r:id="rId35"/>
    <p:sldId id="277" r:id="rId36"/>
  </p:sldIdLst>
  <p:sldSz cx="9144000" cy="5143500" type="screen16x9"/>
  <p:notesSz cx="6797675" cy="9926638"/>
  <p:embeddedFontLst>
    <p:embeddedFont>
      <p:font typeface="Aptos Narrow" panose="020B0004020202020204" pitchFamily="34" charset="0"/>
      <p:regular r:id="rId38"/>
      <p:bold r:id="rId39"/>
      <p:italic r:id="rId40"/>
      <p:boldItalic r:id="rId41"/>
    </p:embeddedFont>
    <p:embeddedFont>
      <p:font typeface="Roboto Mono" panose="00000009000000000000" pitchFamily="49" charset="0"/>
      <p:regular r:id="rId42"/>
      <p:bold r:id="rId43"/>
      <p:italic r:id="rId44"/>
      <p:boldItalic r:id="rId45"/>
    </p:embeddedFont>
    <p:embeddedFont>
      <p:font typeface="Ubuntu" panose="020B0504030602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nmAgPX26IP5tYHCgNNq44wU8m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8E85C-BA88-F8DA-664B-EE2F533E405E}" v="264" dt="2024-05-15T15:26:06.993"/>
  </p1510:revLst>
</p1510:revInfo>
</file>

<file path=ppt/tableStyles.xml><?xml version="1.0" encoding="utf-8"?>
<a:tblStyleLst xmlns:a="http://schemas.openxmlformats.org/drawingml/2006/main" def="{DD25AE25-C4F8-45A1-9BD8-CCE7A9E812F9}">
  <a:tblStyle styleId="{DD25AE25-C4F8-45A1-9BD8-CCE7A9E812F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b="off" i="off"/>
      <a:tcStyle>
        <a:tcBdr/>
        <a:fill>
          <a:solidFill>
            <a:srgbClr val="CADDE1"/>
          </a:solidFill>
        </a:fill>
      </a:tcStyle>
    </a:band1H>
    <a:band2H>
      <a:tcTxStyle b="off" i="off"/>
      <a:tcStyle>
        <a:tcBdr/>
      </a:tcStyle>
    </a:band2H>
    <a:band1V>
      <a:tcTxStyle b="off" i="off"/>
      <a:tcStyle>
        <a:tcBdr/>
        <a:fill>
          <a:solidFill>
            <a:srgbClr val="CADDE1"/>
          </a:solidFill>
        </a:fill>
      </a:tcStyle>
    </a:band1V>
    <a:band2V>
      <a:tcTxStyle b="off" i="off"/>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Vicassiau" userId="S::e.vicassiau_combrailles.com#ext#@parclivradoisforezorg.onmicrosoft.com::19d5a65a-4745-43f5-802c-6bad501d7500" providerId="AD" clId="Web-{6D945384-83BA-8459-C7B0-E130A2EF6323}"/>
    <pc:docChg chg="addSld delSld modSld sldOrd">
      <pc:chgData name="Emma Vicassiau" userId="S::e.vicassiau_combrailles.com#ext#@parclivradoisforezorg.onmicrosoft.com::19d5a65a-4745-43f5-802c-6bad501d7500" providerId="AD" clId="Web-{6D945384-83BA-8459-C7B0-E130A2EF6323}" dt="2024-04-05T13:35:46.441" v="1312"/>
      <pc:docMkLst>
        <pc:docMk/>
      </pc:docMkLst>
      <pc:sldChg chg="addSp delSp modSp">
        <pc:chgData name="Emma Vicassiau" userId="S::e.vicassiau_combrailles.com#ext#@parclivradoisforezorg.onmicrosoft.com::19d5a65a-4745-43f5-802c-6bad501d7500" providerId="AD" clId="Web-{6D945384-83BA-8459-C7B0-E130A2EF6323}" dt="2024-04-05T10:26:16.791" v="169" actId="1076"/>
        <pc:sldMkLst>
          <pc:docMk/>
          <pc:sldMk cId="0" sldId="256"/>
        </pc:sldMkLst>
        <pc:spChg chg="mod">
          <ac:chgData name="Emma Vicassiau" userId="S::e.vicassiau_combrailles.com#ext#@parclivradoisforezorg.onmicrosoft.com::19d5a65a-4745-43f5-802c-6bad501d7500" providerId="AD" clId="Web-{6D945384-83BA-8459-C7B0-E130A2EF6323}" dt="2024-04-05T10:26:16.791" v="169" actId="1076"/>
          <ac:spMkLst>
            <pc:docMk/>
            <pc:sldMk cId="0" sldId="256"/>
            <ac:spMk id="53" creationId="{00000000-0000-0000-0000-000000000000}"/>
          </ac:spMkLst>
        </pc:spChg>
        <pc:grpChg chg="del">
          <ac:chgData name="Emma Vicassiau" userId="S::e.vicassiau_combrailles.com#ext#@parclivradoisforezorg.onmicrosoft.com::19d5a65a-4745-43f5-802c-6bad501d7500" providerId="AD" clId="Web-{6D945384-83BA-8459-C7B0-E130A2EF6323}" dt="2024-04-05T10:17:54.786" v="61"/>
          <ac:grpSpMkLst>
            <pc:docMk/>
            <pc:sldMk cId="0" sldId="256"/>
            <ac:grpSpMk id="54" creationId="{00000000-0000-0000-0000-000000000000}"/>
          </ac:grpSpMkLst>
        </pc:grpChg>
        <pc:picChg chg="add mod">
          <ac:chgData name="Emma Vicassiau" userId="S::e.vicassiau_combrailles.com#ext#@parclivradoisforezorg.onmicrosoft.com::19d5a65a-4745-43f5-802c-6bad501d7500" providerId="AD" clId="Web-{6D945384-83BA-8459-C7B0-E130A2EF6323}" dt="2024-04-05T10:21:46.639" v="150" actId="14100"/>
          <ac:picMkLst>
            <pc:docMk/>
            <pc:sldMk cId="0" sldId="256"/>
            <ac:picMk id="2" creationId="{8A961A25-EED0-A134-2067-87131E9D2523}"/>
          </ac:picMkLst>
        </pc:picChg>
        <pc:picChg chg="add mod">
          <ac:chgData name="Emma Vicassiau" userId="S::e.vicassiau_combrailles.com#ext#@parclivradoisforezorg.onmicrosoft.com::19d5a65a-4745-43f5-802c-6bad501d7500" providerId="AD" clId="Web-{6D945384-83BA-8459-C7B0-E130A2EF6323}" dt="2024-04-05T10:22:38.141" v="160" actId="14100"/>
          <ac:picMkLst>
            <pc:docMk/>
            <pc:sldMk cId="0" sldId="256"/>
            <ac:picMk id="3" creationId="{5D067991-1397-769C-CF7E-26B633A22860}"/>
          </ac:picMkLst>
        </pc:picChg>
        <pc:picChg chg="add mod">
          <ac:chgData name="Emma Vicassiau" userId="S::e.vicassiau_combrailles.com#ext#@parclivradoisforezorg.onmicrosoft.com::19d5a65a-4745-43f5-802c-6bad501d7500" providerId="AD" clId="Web-{6D945384-83BA-8459-C7B0-E130A2EF6323}" dt="2024-04-05T10:22:29.141" v="157" actId="1076"/>
          <ac:picMkLst>
            <pc:docMk/>
            <pc:sldMk cId="0" sldId="256"/>
            <ac:picMk id="4" creationId="{AC47841D-4F2C-69BC-622E-FE3FC7BB4DAB}"/>
          </ac:picMkLst>
        </pc:picChg>
        <pc:picChg chg="del mod">
          <ac:chgData name="Emma Vicassiau" userId="S::e.vicassiau_combrailles.com#ext#@parclivradoisforezorg.onmicrosoft.com::19d5a65a-4745-43f5-802c-6bad501d7500" providerId="AD" clId="Web-{6D945384-83BA-8459-C7B0-E130A2EF6323}" dt="2024-04-05T10:22:10.218" v="154"/>
          <ac:picMkLst>
            <pc:docMk/>
            <pc:sldMk cId="0" sldId="256"/>
            <ac:picMk id="57"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24:17.181" v="848" actId="20577"/>
        <pc:sldMkLst>
          <pc:docMk/>
          <pc:sldMk cId="0" sldId="257"/>
        </pc:sldMkLst>
        <pc:spChg chg="mod">
          <ac:chgData name="Emma Vicassiau" userId="S::e.vicassiau_combrailles.com#ext#@parclivradoisforezorg.onmicrosoft.com::19d5a65a-4745-43f5-802c-6bad501d7500" providerId="AD" clId="Web-{6D945384-83BA-8459-C7B0-E130A2EF6323}" dt="2024-04-05T12:24:17.181" v="848" actId="20577"/>
          <ac:spMkLst>
            <pc:docMk/>
            <pc:sldMk cId="0" sldId="257"/>
            <ac:spMk id="62" creationId="{00000000-0000-0000-0000-000000000000}"/>
          </ac:spMkLst>
        </pc:spChg>
        <pc:spChg chg="del mod">
          <ac:chgData name="Emma Vicassiau" userId="S::e.vicassiau_combrailles.com#ext#@parclivradoisforezorg.onmicrosoft.com::19d5a65a-4745-43f5-802c-6bad501d7500" providerId="AD" clId="Web-{6D945384-83BA-8459-C7B0-E130A2EF6323}" dt="2024-04-05T10:18:09.896" v="73"/>
          <ac:spMkLst>
            <pc:docMk/>
            <pc:sldMk cId="0" sldId="257"/>
            <ac:spMk id="63"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2:40:13.843" v="1090" actId="14100"/>
        <pc:sldMkLst>
          <pc:docMk/>
          <pc:sldMk cId="0" sldId="258"/>
        </pc:sldMkLst>
        <pc:spChg chg="add mod">
          <ac:chgData name="Emma Vicassiau" userId="S::e.vicassiau_combrailles.com#ext#@parclivradoisforezorg.onmicrosoft.com::19d5a65a-4745-43f5-802c-6bad501d7500" providerId="AD" clId="Web-{6D945384-83BA-8459-C7B0-E130A2EF6323}" dt="2024-04-05T10:38:53.697" v="739" actId="1076"/>
          <ac:spMkLst>
            <pc:docMk/>
            <pc:sldMk cId="0" sldId="258"/>
            <ac:spMk id="2" creationId="{AFB89BA5-DEA2-C3F7-4E65-04ED4A088E27}"/>
          </ac:spMkLst>
        </pc:spChg>
        <pc:spChg chg="add mod">
          <ac:chgData name="Emma Vicassiau" userId="S::e.vicassiau_combrailles.com#ext#@parclivradoisforezorg.onmicrosoft.com::19d5a65a-4745-43f5-802c-6bad501d7500" providerId="AD" clId="Web-{6D945384-83BA-8459-C7B0-E130A2EF6323}" dt="2024-04-05T12:26:03.168" v="862" actId="14100"/>
          <ac:spMkLst>
            <pc:docMk/>
            <pc:sldMk cId="0" sldId="258"/>
            <ac:spMk id="3" creationId="{B2A87B87-D5EF-C815-3ECD-30BFACF95ED5}"/>
          </ac:spMkLst>
        </pc:spChg>
        <pc:spChg chg="add mod">
          <ac:chgData name="Emma Vicassiau" userId="S::e.vicassiau_combrailles.com#ext#@parclivradoisforezorg.onmicrosoft.com::19d5a65a-4745-43f5-802c-6bad501d7500" providerId="AD" clId="Web-{6D945384-83BA-8459-C7B0-E130A2EF6323}" dt="2024-04-05T12:40:13.843" v="1090" actId="14100"/>
          <ac:spMkLst>
            <pc:docMk/>
            <pc:sldMk cId="0" sldId="258"/>
            <ac:spMk id="5" creationId="{7DD35322-D742-1323-368E-1AEACE105864}"/>
          </ac:spMkLst>
        </pc:spChg>
        <pc:spChg chg="mod">
          <ac:chgData name="Emma Vicassiau" userId="S::e.vicassiau_combrailles.com#ext#@parclivradoisforezorg.onmicrosoft.com::19d5a65a-4745-43f5-802c-6bad501d7500" providerId="AD" clId="Web-{6D945384-83BA-8459-C7B0-E130A2EF6323}" dt="2024-04-05T12:39:55.062" v="1088" actId="1076"/>
          <ac:spMkLst>
            <pc:docMk/>
            <pc:sldMk cId="0" sldId="258"/>
            <ac:spMk id="69" creationId="{00000000-0000-0000-0000-000000000000}"/>
          </ac:spMkLst>
        </pc:spChg>
        <pc:spChg chg="mod">
          <ac:chgData name="Emma Vicassiau" userId="S::e.vicassiau_combrailles.com#ext#@parclivradoisforezorg.onmicrosoft.com::19d5a65a-4745-43f5-802c-6bad501d7500" providerId="AD" clId="Web-{6D945384-83BA-8459-C7B0-E130A2EF6323}" dt="2024-04-05T12:25:54.965" v="861" actId="14100"/>
          <ac:spMkLst>
            <pc:docMk/>
            <pc:sldMk cId="0" sldId="258"/>
            <ac:spMk id="70" creationId="{00000000-0000-0000-0000-000000000000}"/>
          </ac:spMkLst>
        </pc:spChg>
        <pc:spChg chg="mod">
          <ac:chgData name="Emma Vicassiau" userId="S::e.vicassiau_combrailles.com#ext#@parclivradoisforezorg.onmicrosoft.com::19d5a65a-4745-43f5-802c-6bad501d7500" providerId="AD" clId="Web-{6D945384-83BA-8459-C7B0-E130A2EF6323}" dt="2024-04-05T12:25:08.370" v="855" actId="1076"/>
          <ac:spMkLst>
            <pc:docMk/>
            <pc:sldMk cId="0" sldId="258"/>
            <ac:spMk id="71" creationId="{00000000-0000-0000-0000-000000000000}"/>
          </ac:spMkLst>
        </pc:spChg>
        <pc:spChg chg="del">
          <ac:chgData name="Emma Vicassiau" userId="S::e.vicassiau_combrailles.com#ext#@parclivradoisforezorg.onmicrosoft.com::19d5a65a-4745-43f5-802c-6bad501d7500" providerId="AD" clId="Web-{6D945384-83BA-8459-C7B0-E130A2EF6323}" dt="2024-04-05T12:24:32.775" v="849"/>
          <ac:spMkLst>
            <pc:docMk/>
            <pc:sldMk cId="0" sldId="258"/>
            <ac:spMk id="72" creationId="{00000000-0000-0000-0000-000000000000}"/>
          </ac:spMkLst>
        </pc:spChg>
        <pc:picChg chg="mod modCrop">
          <ac:chgData name="Emma Vicassiau" userId="S::e.vicassiau_combrailles.com#ext#@parclivradoisforezorg.onmicrosoft.com::19d5a65a-4745-43f5-802c-6bad501d7500" providerId="AD" clId="Web-{6D945384-83BA-8459-C7B0-E130A2EF6323}" dt="2024-04-05T12:40:01.796" v="1089" actId="1076"/>
          <ac:picMkLst>
            <pc:docMk/>
            <pc:sldMk cId="0" sldId="258"/>
            <ac:picMk id="68" creationId="{00000000-0000-0000-0000-000000000000}"/>
          </ac:picMkLst>
        </pc:picChg>
      </pc:sldChg>
      <pc:sldChg chg="addSp delSp modSp">
        <pc:chgData name="Emma Vicassiau" userId="S::e.vicassiau_combrailles.com#ext#@parclivradoisforezorg.onmicrosoft.com::19d5a65a-4745-43f5-802c-6bad501d7500" providerId="AD" clId="Web-{6D945384-83BA-8459-C7B0-E130A2EF6323}" dt="2024-04-05T12:45:46.804" v="1130" actId="20577"/>
        <pc:sldMkLst>
          <pc:docMk/>
          <pc:sldMk cId="0" sldId="259"/>
        </pc:sldMkLst>
        <pc:spChg chg="mod">
          <ac:chgData name="Emma Vicassiau" userId="S::e.vicassiau_combrailles.com#ext#@parclivradoisforezorg.onmicrosoft.com::19d5a65a-4745-43f5-802c-6bad501d7500" providerId="AD" clId="Web-{6D945384-83BA-8459-C7B0-E130A2EF6323}" dt="2024-04-05T12:35:27.806" v="1018" actId="1076"/>
          <ac:spMkLst>
            <pc:docMk/>
            <pc:sldMk cId="0" sldId="259"/>
            <ac:spMk id="77" creationId="{00000000-0000-0000-0000-000000000000}"/>
          </ac:spMkLst>
        </pc:spChg>
        <pc:spChg chg="mod">
          <ac:chgData name="Emma Vicassiau" userId="S::e.vicassiau_combrailles.com#ext#@parclivradoisforezorg.onmicrosoft.com::19d5a65a-4745-43f5-802c-6bad501d7500" providerId="AD" clId="Web-{6D945384-83BA-8459-C7B0-E130A2EF6323}" dt="2024-04-05T12:45:46.804" v="1130" actId="20577"/>
          <ac:spMkLst>
            <pc:docMk/>
            <pc:sldMk cId="0" sldId="259"/>
            <ac:spMk id="78" creationId="{00000000-0000-0000-0000-000000000000}"/>
          </ac:spMkLst>
        </pc:spChg>
        <pc:picChg chg="add mod">
          <ac:chgData name="Emma Vicassiau" userId="S::e.vicassiau_combrailles.com#ext#@parclivradoisforezorg.onmicrosoft.com::19d5a65a-4745-43f5-802c-6bad501d7500" providerId="AD" clId="Web-{6D945384-83BA-8459-C7B0-E130A2EF6323}" dt="2024-04-05T12:33:42.913" v="1002" actId="1076"/>
          <ac:picMkLst>
            <pc:docMk/>
            <pc:sldMk cId="0" sldId="259"/>
            <ac:picMk id="2" creationId="{C3FF395B-C522-92CB-8AC3-63D1FC7780D1}"/>
          </ac:picMkLst>
        </pc:picChg>
        <pc:picChg chg="add mod">
          <ac:chgData name="Emma Vicassiau" userId="S::e.vicassiau_combrailles.com#ext#@parclivradoisforezorg.onmicrosoft.com::19d5a65a-4745-43f5-802c-6bad501d7500" providerId="AD" clId="Web-{6D945384-83BA-8459-C7B0-E130A2EF6323}" dt="2024-04-05T12:33:46.819" v="1003" actId="1076"/>
          <ac:picMkLst>
            <pc:docMk/>
            <pc:sldMk cId="0" sldId="259"/>
            <ac:picMk id="3" creationId="{2D5519D6-6032-1422-E73C-35F218B0A001}"/>
          </ac:picMkLst>
        </pc:picChg>
        <pc:picChg chg="add mod">
          <ac:chgData name="Emma Vicassiau" userId="S::e.vicassiau_combrailles.com#ext#@parclivradoisforezorg.onmicrosoft.com::19d5a65a-4745-43f5-802c-6bad501d7500" providerId="AD" clId="Web-{6D945384-83BA-8459-C7B0-E130A2EF6323}" dt="2024-04-05T12:33:39.631" v="1001" actId="1076"/>
          <ac:picMkLst>
            <pc:docMk/>
            <pc:sldMk cId="0" sldId="259"/>
            <ac:picMk id="4" creationId="{2A2AED62-3698-2D40-7D7E-6CD072043F81}"/>
          </ac:picMkLst>
        </pc:picChg>
        <pc:picChg chg="add del mod">
          <ac:chgData name="Emma Vicassiau" userId="S::e.vicassiau_combrailles.com#ext#@parclivradoisforezorg.onmicrosoft.com::19d5a65a-4745-43f5-802c-6bad501d7500" providerId="AD" clId="Web-{6D945384-83BA-8459-C7B0-E130A2EF6323}" dt="2024-04-05T12:32:52.677" v="992"/>
          <ac:picMkLst>
            <pc:docMk/>
            <pc:sldMk cId="0" sldId="259"/>
            <ac:picMk id="5" creationId="{C3F9BE78-B7FB-EDA9-B407-43C8148FC881}"/>
          </ac:picMkLst>
        </pc:picChg>
        <pc:picChg chg="add del mod">
          <ac:chgData name="Emma Vicassiau" userId="S::e.vicassiau_combrailles.com#ext#@parclivradoisforezorg.onmicrosoft.com::19d5a65a-4745-43f5-802c-6bad501d7500" providerId="AD" clId="Web-{6D945384-83BA-8459-C7B0-E130A2EF6323}" dt="2024-04-05T12:32:50.255" v="991"/>
          <ac:picMkLst>
            <pc:docMk/>
            <pc:sldMk cId="0" sldId="259"/>
            <ac:picMk id="6" creationId="{DB720619-A3F1-39B8-147D-F72E2AF3CBFA}"/>
          </ac:picMkLst>
        </pc:picChg>
        <pc:picChg chg="add del mod">
          <ac:chgData name="Emma Vicassiau" userId="S::e.vicassiau_combrailles.com#ext#@parclivradoisforezorg.onmicrosoft.com::19d5a65a-4745-43f5-802c-6bad501d7500" providerId="AD" clId="Web-{6D945384-83BA-8459-C7B0-E130A2EF6323}" dt="2024-04-05T12:32:45.005" v="990"/>
          <ac:picMkLst>
            <pc:docMk/>
            <pc:sldMk cId="0" sldId="259"/>
            <ac:picMk id="7" creationId="{74F1E5E4-9684-A89E-58EB-03A648217F3F}"/>
          </ac:picMkLst>
        </pc:picChg>
        <pc:picChg chg="add mod">
          <ac:chgData name="Emma Vicassiau" userId="S::e.vicassiau_combrailles.com#ext#@parclivradoisforezorg.onmicrosoft.com::19d5a65a-4745-43f5-802c-6bad501d7500" providerId="AD" clId="Web-{6D945384-83BA-8459-C7B0-E130A2EF6323}" dt="2024-04-05T12:34:45.383" v="1016" actId="1076"/>
          <ac:picMkLst>
            <pc:docMk/>
            <pc:sldMk cId="0" sldId="259"/>
            <ac:picMk id="8" creationId="{013696F0-2BD6-8054-4ECB-417219EF134E}"/>
          </ac:picMkLst>
        </pc:picChg>
        <pc:picChg chg="add mod">
          <ac:chgData name="Emma Vicassiau" userId="S::e.vicassiau_combrailles.com#ext#@parclivradoisforezorg.onmicrosoft.com::19d5a65a-4745-43f5-802c-6bad501d7500" providerId="AD" clId="Web-{6D945384-83BA-8459-C7B0-E130A2EF6323}" dt="2024-04-05T12:34:33.773" v="1012" actId="1076"/>
          <ac:picMkLst>
            <pc:docMk/>
            <pc:sldMk cId="0" sldId="259"/>
            <ac:picMk id="9" creationId="{967FC745-B880-3FE0-ED37-A39EFDB2A125}"/>
          </ac:picMkLst>
        </pc:picChg>
        <pc:picChg chg="add mod">
          <ac:chgData name="Emma Vicassiau" userId="S::e.vicassiau_combrailles.com#ext#@parclivradoisforezorg.onmicrosoft.com::19d5a65a-4745-43f5-802c-6bad501d7500" providerId="AD" clId="Web-{6D945384-83BA-8459-C7B0-E130A2EF6323}" dt="2024-04-05T12:34:12.085" v="1008" actId="1076"/>
          <ac:picMkLst>
            <pc:docMk/>
            <pc:sldMk cId="0" sldId="259"/>
            <ac:picMk id="10" creationId="{52C26D8D-3F45-5889-A828-C6DF30F9CAF8}"/>
          </ac:picMkLst>
        </pc:picChg>
      </pc:sldChg>
      <pc:sldChg chg="addSp delSp modSp">
        <pc:chgData name="Emma Vicassiau" userId="S::e.vicassiau_combrailles.com#ext#@parclivradoisforezorg.onmicrosoft.com::19d5a65a-4745-43f5-802c-6bad501d7500" providerId="AD" clId="Web-{6D945384-83BA-8459-C7B0-E130A2EF6323}" dt="2024-04-05T12:45:51.257" v="1131" actId="20577"/>
        <pc:sldMkLst>
          <pc:docMk/>
          <pc:sldMk cId="0" sldId="260"/>
        </pc:sldMkLst>
        <pc:spChg chg="add mod">
          <ac:chgData name="Emma Vicassiau" userId="S::e.vicassiau_combrailles.com#ext#@parclivradoisforezorg.onmicrosoft.com::19d5a65a-4745-43f5-802c-6bad501d7500" providerId="AD" clId="Web-{6D945384-83BA-8459-C7B0-E130A2EF6323}" dt="2024-04-05T12:45:51.257" v="1131" actId="20577"/>
          <ac:spMkLst>
            <pc:docMk/>
            <pc:sldMk cId="0" sldId="260"/>
            <ac:spMk id="3" creationId="{1D386910-C312-5CF2-2314-1751B1A1E628}"/>
          </ac:spMkLst>
        </pc:spChg>
        <pc:spChg chg="del">
          <ac:chgData name="Emma Vicassiau" userId="S::e.vicassiau_combrailles.com#ext#@parclivradoisforezorg.onmicrosoft.com::19d5a65a-4745-43f5-802c-6bad501d7500" providerId="AD" clId="Web-{6D945384-83BA-8459-C7B0-E130A2EF6323}" dt="2024-04-05T12:35:58.259" v="1027"/>
          <ac:spMkLst>
            <pc:docMk/>
            <pc:sldMk cId="0" sldId="260"/>
            <ac:spMk id="85" creationId="{00000000-0000-0000-0000-000000000000}"/>
          </ac:spMkLst>
        </pc:spChg>
        <pc:spChg chg="mod">
          <ac:chgData name="Emma Vicassiau" userId="S::e.vicassiau_combrailles.com#ext#@parclivradoisforezorg.onmicrosoft.com::19d5a65a-4745-43f5-802c-6bad501d7500" providerId="AD" clId="Web-{6D945384-83BA-8459-C7B0-E130A2EF6323}" dt="2024-04-05T10:36:19.941" v="722" actId="1076"/>
          <ac:spMkLst>
            <pc:docMk/>
            <pc:sldMk cId="0" sldId="260"/>
            <ac:spMk id="86" creationId="{00000000-0000-0000-0000-000000000000}"/>
          </ac:spMkLst>
        </pc:spChg>
        <pc:spChg chg="mod">
          <ac:chgData name="Emma Vicassiau" userId="S::e.vicassiau_combrailles.com#ext#@parclivradoisforezorg.onmicrosoft.com::19d5a65a-4745-43f5-802c-6bad501d7500" providerId="AD" clId="Web-{6D945384-83BA-8459-C7B0-E130A2EF6323}" dt="2024-04-05T12:28:17.671" v="950" actId="1076"/>
          <ac:spMkLst>
            <pc:docMk/>
            <pc:sldMk cId="0" sldId="260"/>
            <ac:spMk id="87" creationId="{00000000-0000-0000-0000-000000000000}"/>
          </ac:spMkLst>
        </pc:spChg>
        <pc:spChg chg="mod">
          <ac:chgData name="Emma Vicassiau" userId="S::e.vicassiau_combrailles.com#ext#@parclivradoisforezorg.onmicrosoft.com::19d5a65a-4745-43f5-802c-6bad501d7500" providerId="AD" clId="Web-{6D945384-83BA-8459-C7B0-E130A2EF6323}" dt="2024-04-05T10:36:29.660" v="723" actId="1076"/>
          <ac:spMkLst>
            <pc:docMk/>
            <pc:sldMk cId="0" sldId="260"/>
            <ac:spMk id="88"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2:45:57.679" v="1132" actId="20577"/>
        <pc:sldMkLst>
          <pc:docMk/>
          <pc:sldMk cId="0" sldId="261"/>
        </pc:sldMkLst>
        <pc:spChg chg="add del">
          <ac:chgData name="Emma Vicassiau" userId="S::e.vicassiau_combrailles.com#ext#@parclivradoisforezorg.onmicrosoft.com::19d5a65a-4745-43f5-802c-6bad501d7500" providerId="AD" clId="Web-{6D945384-83BA-8459-C7B0-E130A2EF6323}" dt="2024-04-05T12:36:10.994" v="1030"/>
          <ac:spMkLst>
            <pc:docMk/>
            <pc:sldMk cId="0" sldId="261"/>
            <ac:spMk id="3" creationId="{ADFBC10D-694A-2A23-3DB1-CBB1CC340342}"/>
          </ac:spMkLst>
        </pc:spChg>
        <pc:spChg chg="add mod">
          <ac:chgData name="Emma Vicassiau" userId="S::e.vicassiau_combrailles.com#ext#@parclivradoisforezorg.onmicrosoft.com::19d5a65a-4745-43f5-802c-6bad501d7500" providerId="AD" clId="Web-{6D945384-83BA-8459-C7B0-E130A2EF6323}" dt="2024-04-05T12:45:57.679" v="1132" actId="20577"/>
          <ac:spMkLst>
            <pc:docMk/>
            <pc:sldMk cId="0" sldId="261"/>
            <ac:spMk id="5" creationId="{90D0D047-FDBE-EB29-853C-63EB87C1F3E0}"/>
          </ac:spMkLst>
        </pc:spChg>
        <pc:spChg chg="add del">
          <ac:chgData name="Emma Vicassiau" userId="S::e.vicassiau_combrailles.com#ext#@parclivradoisforezorg.onmicrosoft.com::19d5a65a-4745-43f5-802c-6bad501d7500" providerId="AD" clId="Web-{6D945384-83BA-8459-C7B0-E130A2EF6323}" dt="2024-04-05T12:36:24.510" v="1035"/>
          <ac:spMkLst>
            <pc:docMk/>
            <pc:sldMk cId="0" sldId="261"/>
            <ac:spMk id="94" creationId="{00000000-0000-0000-0000-000000000000}"/>
          </ac:spMkLst>
        </pc:spChg>
        <pc:spChg chg="mod">
          <ac:chgData name="Emma Vicassiau" userId="S::e.vicassiau_combrailles.com#ext#@parclivradoisforezorg.onmicrosoft.com::19d5a65a-4745-43f5-802c-6bad501d7500" providerId="AD" clId="Web-{6D945384-83BA-8459-C7B0-E130A2EF6323}" dt="2024-04-05T12:29:17.375" v="959" actId="20577"/>
          <ac:spMkLst>
            <pc:docMk/>
            <pc:sldMk cId="0" sldId="261"/>
            <ac:spMk id="95" creationId="{00000000-0000-0000-0000-000000000000}"/>
          </ac:spMkLst>
        </pc:spChg>
      </pc:sldChg>
      <pc:sldChg chg="delSp modSp">
        <pc:chgData name="Emma Vicassiau" userId="S::e.vicassiau_combrailles.com#ext#@parclivradoisforezorg.onmicrosoft.com::19d5a65a-4745-43f5-802c-6bad501d7500" providerId="AD" clId="Web-{6D945384-83BA-8459-C7B0-E130A2EF6323}" dt="2024-04-05T12:46:00.617" v="1133" actId="20577"/>
        <pc:sldMkLst>
          <pc:docMk/>
          <pc:sldMk cId="0" sldId="262"/>
        </pc:sldMkLst>
        <pc:spChg chg="mod">
          <ac:chgData name="Emma Vicassiau" userId="S::e.vicassiau_combrailles.com#ext#@parclivradoisforezorg.onmicrosoft.com::19d5a65a-4745-43f5-802c-6bad501d7500" providerId="AD" clId="Web-{6D945384-83BA-8459-C7B0-E130A2EF6323}" dt="2024-04-05T12:39:33.592" v="1087" actId="1076"/>
          <ac:spMkLst>
            <pc:docMk/>
            <pc:sldMk cId="0" sldId="262"/>
            <ac:spMk id="100" creationId="{00000000-0000-0000-0000-000000000000}"/>
          </ac:spMkLst>
        </pc:spChg>
        <pc:spChg chg="mod">
          <ac:chgData name="Emma Vicassiau" userId="S::e.vicassiau_combrailles.com#ext#@parclivradoisforezorg.onmicrosoft.com::19d5a65a-4745-43f5-802c-6bad501d7500" providerId="AD" clId="Web-{6D945384-83BA-8459-C7B0-E130A2EF6323}" dt="2024-04-05T12:46:00.617" v="1133" actId="20577"/>
          <ac:spMkLst>
            <pc:docMk/>
            <pc:sldMk cId="0" sldId="262"/>
            <ac:spMk id="101" creationId="{00000000-0000-0000-0000-000000000000}"/>
          </ac:spMkLst>
        </pc:spChg>
        <pc:spChg chg="del mod">
          <ac:chgData name="Emma Vicassiau" userId="S::e.vicassiau_combrailles.com#ext#@parclivradoisforezorg.onmicrosoft.com::19d5a65a-4745-43f5-802c-6bad501d7500" providerId="AD" clId="Web-{6D945384-83BA-8459-C7B0-E130A2EF6323}" dt="2024-04-05T10:41:35.876" v="777"/>
          <ac:spMkLst>
            <pc:docMk/>
            <pc:sldMk cId="0" sldId="262"/>
            <ac:spMk id="102"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2:46:05.539" v="1138" actId="20577"/>
        <pc:sldMkLst>
          <pc:docMk/>
          <pc:sldMk cId="0" sldId="263"/>
        </pc:sldMkLst>
        <pc:spChg chg="add mod">
          <ac:chgData name="Emma Vicassiau" userId="S::e.vicassiau_combrailles.com#ext#@parclivradoisforezorg.onmicrosoft.com::19d5a65a-4745-43f5-802c-6bad501d7500" providerId="AD" clId="Web-{6D945384-83BA-8459-C7B0-E130A2EF6323}" dt="2024-04-05T12:46:05.539" v="1138" actId="20577"/>
          <ac:spMkLst>
            <pc:docMk/>
            <pc:sldMk cId="0" sldId="263"/>
            <ac:spMk id="3" creationId="{294A7AE1-D8C9-1B15-2EC1-D4932C1A839C}"/>
          </ac:spMkLst>
        </pc:spChg>
        <pc:spChg chg="mod">
          <ac:chgData name="Emma Vicassiau" userId="S::e.vicassiau_combrailles.com#ext#@parclivradoisforezorg.onmicrosoft.com::19d5a65a-4745-43f5-802c-6bad501d7500" providerId="AD" clId="Web-{6D945384-83BA-8459-C7B0-E130A2EF6323}" dt="2024-04-05T12:39:17.842" v="1085" actId="20577"/>
          <ac:spMkLst>
            <pc:docMk/>
            <pc:sldMk cId="0" sldId="263"/>
            <ac:spMk id="107" creationId="{00000000-0000-0000-0000-000000000000}"/>
          </ac:spMkLst>
        </pc:spChg>
        <pc:spChg chg="del">
          <ac:chgData name="Emma Vicassiau" userId="S::e.vicassiau_combrailles.com#ext#@parclivradoisforezorg.onmicrosoft.com::19d5a65a-4745-43f5-802c-6bad501d7500" providerId="AD" clId="Web-{6D945384-83BA-8459-C7B0-E130A2EF6323}" dt="2024-04-05T12:37:53.434" v="1057"/>
          <ac:spMkLst>
            <pc:docMk/>
            <pc:sldMk cId="0" sldId="263"/>
            <ac:spMk id="108"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0:35:34.798" v="715" actId="1076"/>
        <pc:sldMkLst>
          <pc:docMk/>
          <pc:sldMk cId="0" sldId="264"/>
        </pc:sldMkLst>
        <pc:picChg chg="add mod">
          <ac:chgData name="Emma Vicassiau" userId="S::e.vicassiau_combrailles.com#ext#@parclivradoisforezorg.onmicrosoft.com::19d5a65a-4745-43f5-802c-6bad501d7500" providerId="AD" clId="Web-{6D945384-83BA-8459-C7B0-E130A2EF6323}" dt="2024-04-05T10:35:34.798" v="715" actId="1076"/>
          <ac:picMkLst>
            <pc:docMk/>
            <pc:sldMk cId="0" sldId="264"/>
            <ac:picMk id="2" creationId="{0F010E2C-B963-0E21-7535-BAFE75E6660E}"/>
          </ac:picMkLst>
        </pc:picChg>
        <pc:picChg chg="del">
          <ac:chgData name="Emma Vicassiau" userId="S::e.vicassiau_combrailles.com#ext#@parclivradoisforezorg.onmicrosoft.com::19d5a65a-4745-43f5-802c-6bad501d7500" providerId="AD" clId="Web-{6D945384-83BA-8459-C7B0-E130A2EF6323}" dt="2024-04-05T10:35:24.032" v="712"/>
          <ac:picMkLst>
            <pc:docMk/>
            <pc:sldMk cId="0" sldId="264"/>
            <ac:picMk id="114" creationId="{00000000-0000-0000-0000-000000000000}"/>
          </ac:picMkLst>
        </pc:picChg>
      </pc:sldChg>
      <pc:sldChg chg="del">
        <pc:chgData name="Emma Vicassiau" userId="S::e.vicassiau_combrailles.com#ext#@parclivradoisforezorg.onmicrosoft.com::19d5a65a-4745-43f5-802c-6bad501d7500" providerId="AD" clId="Web-{6D945384-83BA-8459-C7B0-E130A2EF6323}" dt="2024-04-05T10:29:13.454" v="184"/>
        <pc:sldMkLst>
          <pc:docMk/>
          <pc:sldMk cId="0" sldId="265"/>
        </pc:sldMkLst>
      </pc:sldChg>
      <pc:sldChg chg="add del ord">
        <pc:chgData name="Emma Vicassiau" userId="S::e.vicassiau_combrailles.com#ext#@parclivradoisforezorg.onmicrosoft.com::19d5a65a-4745-43f5-802c-6bad501d7500" providerId="AD" clId="Web-{6D945384-83BA-8459-C7B0-E130A2EF6323}" dt="2024-04-05T13:32:38.669" v="1289"/>
        <pc:sldMkLst>
          <pc:docMk/>
          <pc:sldMk cId="0" sldId="266"/>
        </pc:sldMkLst>
      </pc:sldChg>
      <pc:sldChg chg="add del">
        <pc:chgData name="Emma Vicassiau" userId="S::e.vicassiau_combrailles.com#ext#@parclivradoisforezorg.onmicrosoft.com::19d5a65a-4745-43f5-802c-6bad501d7500" providerId="AD" clId="Web-{6D945384-83BA-8459-C7B0-E130A2EF6323}" dt="2024-04-05T13:32:54.592" v="1292"/>
        <pc:sldMkLst>
          <pc:docMk/>
          <pc:sldMk cId="0" sldId="267"/>
        </pc:sldMkLst>
      </pc:sldChg>
      <pc:sldChg chg="del">
        <pc:chgData name="Emma Vicassiau" userId="S::e.vicassiau_combrailles.com#ext#@parclivradoisforezorg.onmicrosoft.com::19d5a65a-4745-43f5-802c-6bad501d7500" providerId="AD" clId="Web-{6D945384-83BA-8459-C7B0-E130A2EF6323}" dt="2024-04-05T10:29:16.220" v="187"/>
        <pc:sldMkLst>
          <pc:docMk/>
          <pc:sldMk cId="0" sldId="268"/>
        </pc:sldMkLst>
      </pc:sldChg>
      <pc:sldChg chg="del">
        <pc:chgData name="Emma Vicassiau" userId="S::e.vicassiau_combrailles.com#ext#@parclivradoisforezorg.onmicrosoft.com::19d5a65a-4745-43f5-802c-6bad501d7500" providerId="AD" clId="Web-{6D945384-83BA-8459-C7B0-E130A2EF6323}" dt="2024-04-05T10:29:17.111" v="188"/>
        <pc:sldMkLst>
          <pc:docMk/>
          <pc:sldMk cId="0" sldId="269"/>
        </pc:sldMkLst>
      </pc:sldChg>
      <pc:sldChg chg="del">
        <pc:chgData name="Emma Vicassiau" userId="S::e.vicassiau_combrailles.com#ext#@parclivradoisforezorg.onmicrosoft.com::19d5a65a-4745-43f5-802c-6bad501d7500" providerId="AD" clId="Web-{6D945384-83BA-8459-C7B0-E130A2EF6323}" dt="2024-04-05T10:29:18.079" v="189"/>
        <pc:sldMkLst>
          <pc:docMk/>
          <pc:sldMk cId="0" sldId="270"/>
        </pc:sldMkLst>
      </pc:sldChg>
      <pc:sldChg chg="modSp">
        <pc:chgData name="Emma Vicassiau" userId="S::e.vicassiau_combrailles.com#ext#@parclivradoisforezorg.onmicrosoft.com::19d5a65a-4745-43f5-802c-6bad501d7500" providerId="AD" clId="Web-{6D945384-83BA-8459-C7B0-E130A2EF6323}" dt="2024-04-05T12:41:14.782" v="1092" actId="1076"/>
        <pc:sldMkLst>
          <pc:docMk/>
          <pc:sldMk cId="0" sldId="271"/>
        </pc:sldMkLst>
        <pc:graphicFrameChg chg="mod modGraphic">
          <ac:chgData name="Emma Vicassiau" userId="S::e.vicassiau_combrailles.com#ext#@parclivradoisforezorg.onmicrosoft.com::19d5a65a-4745-43f5-802c-6bad501d7500" providerId="AD" clId="Web-{6D945384-83BA-8459-C7B0-E130A2EF6323}" dt="2024-04-05T12:41:14.782" v="1092" actId="1076"/>
          <ac:graphicFrameMkLst>
            <pc:docMk/>
            <pc:sldMk cId="0" sldId="271"/>
            <ac:graphicFrameMk id="157" creationId="{00000000-0000-0000-0000-000000000000}"/>
          </ac:graphicFrameMkLst>
        </pc:graphicFrameChg>
      </pc:sldChg>
      <pc:sldChg chg="addSp delSp modSp ord">
        <pc:chgData name="Emma Vicassiau" userId="S::e.vicassiau_combrailles.com#ext#@parclivradoisforezorg.onmicrosoft.com::19d5a65a-4745-43f5-802c-6bad501d7500" providerId="AD" clId="Web-{6D945384-83BA-8459-C7B0-E130A2EF6323}" dt="2024-04-05T12:46:09.133" v="1139" actId="20577"/>
        <pc:sldMkLst>
          <pc:docMk/>
          <pc:sldMk cId="0" sldId="272"/>
        </pc:sldMkLst>
        <pc:spChg chg="add del">
          <ac:chgData name="Emma Vicassiau" userId="S::e.vicassiau_combrailles.com#ext#@parclivradoisforezorg.onmicrosoft.com::19d5a65a-4745-43f5-802c-6bad501d7500" providerId="AD" clId="Web-{6D945384-83BA-8459-C7B0-E130A2EF6323}" dt="2024-04-05T12:41:38.283" v="1094"/>
          <ac:spMkLst>
            <pc:docMk/>
            <pc:sldMk cId="0" sldId="272"/>
            <ac:spMk id="3" creationId="{30FC7DC9-CEEE-7670-72F9-8DF44DCFB3BE}"/>
          </ac:spMkLst>
        </pc:spChg>
        <pc:spChg chg="add mod">
          <ac:chgData name="Emma Vicassiau" userId="S::e.vicassiau_combrailles.com#ext#@parclivradoisforezorg.onmicrosoft.com::19d5a65a-4745-43f5-802c-6bad501d7500" providerId="AD" clId="Web-{6D945384-83BA-8459-C7B0-E130A2EF6323}" dt="2024-04-05T12:46:09.133" v="1139" actId="20577"/>
          <ac:spMkLst>
            <pc:docMk/>
            <pc:sldMk cId="0" sldId="272"/>
            <ac:spMk id="5" creationId="{85C2A57D-8448-2E72-CDFF-DE26495EB0F0}"/>
          </ac:spMkLst>
        </pc:spChg>
        <pc:spChg chg="del mod">
          <ac:chgData name="Emma Vicassiau" userId="S::e.vicassiau_combrailles.com#ext#@parclivradoisforezorg.onmicrosoft.com::19d5a65a-4745-43f5-802c-6bad501d7500" providerId="AD" clId="Web-{6D945384-83BA-8459-C7B0-E130A2EF6323}" dt="2024-04-05T12:41:40.330" v="1095"/>
          <ac:spMkLst>
            <pc:docMk/>
            <pc:sldMk cId="0" sldId="272"/>
            <ac:spMk id="165" creationId="{00000000-0000-0000-0000-000000000000}"/>
          </ac:spMkLst>
        </pc:spChg>
        <pc:spChg chg="del">
          <ac:chgData name="Emma Vicassiau" userId="S::e.vicassiau_combrailles.com#ext#@parclivradoisforezorg.onmicrosoft.com::19d5a65a-4745-43f5-802c-6bad501d7500" providerId="AD" clId="Web-{6D945384-83BA-8459-C7B0-E130A2EF6323}" dt="2024-04-05T10:43:04.661" v="797"/>
          <ac:spMkLst>
            <pc:docMk/>
            <pc:sldMk cId="0" sldId="272"/>
            <ac:spMk id="166" creationId="{00000000-0000-0000-0000-000000000000}"/>
          </ac:spMkLst>
        </pc:spChg>
        <pc:picChg chg="mod modCrop">
          <ac:chgData name="Emma Vicassiau" userId="S::e.vicassiau_combrailles.com#ext#@parclivradoisforezorg.onmicrosoft.com::19d5a65a-4745-43f5-802c-6bad501d7500" providerId="AD" clId="Web-{6D945384-83BA-8459-C7B0-E130A2EF6323}" dt="2024-04-05T12:41:49.299" v="1097" actId="1076"/>
          <ac:picMkLst>
            <pc:docMk/>
            <pc:sldMk cId="0" sldId="272"/>
            <ac:picMk id="164"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43:47.754" v="1111" actId="14100"/>
        <pc:sldMkLst>
          <pc:docMk/>
          <pc:sldMk cId="0" sldId="273"/>
        </pc:sldMkLst>
        <pc:spChg chg="del">
          <ac:chgData name="Emma Vicassiau" userId="S::e.vicassiau_combrailles.com#ext#@parclivradoisforezorg.onmicrosoft.com::19d5a65a-4745-43f5-802c-6bad501d7500" providerId="AD" clId="Web-{6D945384-83BA-8459-C7B0-E130A2EF6323}" dt="2024-04-05T12:42:57.159" v="1101"/>
          <ac:spMkLst>
            <pc:docMk/>
            <pc:sldMk cId="0" sldId="273"/>
            <ac:spMk id="172" creationId="{00000000-0000-0000-0000-000000000000}"/>
          </ac:spMkLst>
        </pc:spChg>
        <pc:picChg chg="mod">
          <ac:chgData name="Emma Vicassiau" userId="S::e.vicassiau_combrailles.com#ext#@parclivradoisforezorg.onmicrosoft.com::19d5a65a-4745-43f5-802c-6bad501d7500" providerId="AD" clId="Web-{6D945384-83BA-8459-C7B0-E130A2EF6323}" dt="2024-04-05T12:43:47.754" v="1111" actId="14100"/>
          <ac:picMkLst>
            <pc:docMk/>
            <pc:sldMk cId="0" sldId="273"/>
            <ac:picMk id="171"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43:39.098" v="1109" actId="1076"/>
        <pc:sldMkLst>
          <pc:docMk/>
          <pc:sldMk cId="0" sldId="274"/>
        </pc:sldMkLst>
        <pc:spChg chg="del">
          <ac:chgData name="Emma Vicassiau" userId="S::e.vicassiau_combrailles.com#ext#@parclivradoisforezorg.onmicrosoft.com::19d5a65a-4745-43f5-802c-6bad501d7500" providerId="AD" clId="Web-{6D945384-83BA-8459-C7B0-E130A2EF6323}" dt="2024-04-05T12:42:04.799" v="1098"/>
          <ac:spMkLst>
            <pc:docMk/>
            <pc:sldMk cId="0" sldId="274"/>
            <ac:spMk id="178" creationId="{00000000-0000-0000-0000-000000000000}"/>
          </ac:spMkLst>
        </pc:spChg>
        <pc:picChg chg="mod">
          <ac:chgData name="Emma Vicassiau" userId="S::e.vicassiau_combrailles.com#ext#@parclivradoisforezorg.onmicrosoft.com::19d5a65a-4745-43f5-802c-6bad501d7500" providerId="AD" clId="Web-{6D945384-83BA-8459-C7B0-E130A2EF6323}" dt="2024-04-05T12:43:39.098" v="1109" actId="1076"/>
          <ac:picMkLst>
            <pc:docMk/>
            <pc:sldMk cId="0" sldId="274"/>
            <ac:picMk id="177"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43:28.785" v="1107" actId="1076"/>
        <pc:sldMkLst>
          <pc:docMk/>
          <pc:sldMk cId="0" sldId="275"/>
        </pc:sldMkLst>
        <pc:spChg chg="del">
          <ac:chgData name="Emma Vicassiau" userId="S::e.vicassiau_combrailles.com#ext#@parclivradoisforezorg.onmicrosoft.com::19d5a65a-4745-43f5-802c-6bad501d7500" providerId="AD" clId="Web-{6D945384-83BA-8459-C7B0-E130A2EF6323}" dt="2024-04-05T12:43:20.004" v="1104"/>
          <ac:spMkLst>
            <pc:docMk/>
            <pc:sldMk cId="0" sldId="275"/>
            <ac:spMk id="184" creationId="{00000000-0000-0000-0000-000000000000}"/>
          </ac:spMkLst>
        </pc:spChg>
        <pc:picChg chg="mod">
          <ac:chgData name="Emma Vicassiau" userId="S::e.vicassiau_combrailles.com#ext#@parclivradoisforezorg.onmicrosoft.com::19d5a65a-4745-43f5-802c-6bad501d7500" providerId="AD" clId="Web-{6D945384-83BA-8459-C7B0-E130A2EF6323}" dt="2024-04-05T12:43:28.785" v="1107" actId="1076"/>
          <ac:picMkLst>
            <pc:docMk/>
            <pc:sldMk cId="0" sldId="275"/>
            <ac:picMk id="183" creationId="{00000000-0000-0000-0000-000000000000}"/>
          </ac:picMkLst>
        </pc:picChg>
      </pc:sldChg>
      <pc:sldChg chg="del">
        <pc:chgData name="Emma Vicassiau" userId="S::e.vicassiau_combrailles.com#ext#@parclivradoisforezorg.onmicrosoft.com::19d5a65a-4745-43f5-802c-6bad501d7500" providerId="AD" clId="Web-{6D945384-83BA-8459-C7B0-E130A2EF6323}" dt="2024-04-05T12:44:46.646" v="1118"/>
        <pc:sldMkLst>
          <pc:docMk/>
          <pc:sldMk cId="0" sldId="276"/>
        </pc:sldMkLst>
      </pc:sldChg>
      <pc:sldChg chg="modSp ord">
        <pc:chgData name="Emma Vicassiau" userId="S::e.vicassiau_combrailles.com#ext#@parclivradoisforezorg.onmicrosoft.com::19d5a65a-4745-43f5-802c-6bad501d7500" providerId="AD" clId="Web-{6D945384-83BA-8459-C7B0-E130A2EF6323}" dt="2024-04-05T13:35:46.441" v="1312"/>
        <pc:sldMkLst>
          <pc:docMk/>
          <pc:sldMk cId="0" sldId="277"/>
        </pc:sldMkLst>
        <pc:spChg chg="mod">
          <ac:chgData name="Emma Vicassiau" userId="S::e.vicassiau_combrailles.com#ext#@parclivradoisforezorg.onmicrosoft.com::19d5a65a-4745-43f5-802c-6bad501d7500" providerId="AD" clId="Web-{6D945384-83BA-8459-C7B0-E130A2EF6323}" dt="2024-04-05T12:44:54.959" v="1119" actId="14100"/>
          <ac:spMkLst>
            <pc:docMk/>
            <pc:sldMk cId="0" sldId="277"/>
            <ac:spMk id="197" creationId="{00000000-0000-0000-0000-000000000000}"/>
          </ac:spMkLst>
        </pc:spChg>
      </pc:sldChg>
      <pc:sldChg chg="addSp delSp modSp add replId">
        <pc:chgData name="Emma Vicassiau" userId="S::e.vicassiau_combrailles.com#ext#@parclivradoisforezorg.onmicrosoft.com::19d5a65a-4745-43f5-802c-6bad501d7500" providerId="AD" clId="Web-{6D945384-83BA-8459-C7B0-E130A2EF6323}" dt="2024-04-05T12:44:29.662" v="1117" actId="1076"/>
        <pc:sldMkLst>
          <pc:docMk/>
          <pc:sldMk cId="645624989" sldId="278"/>
        </pc:sldMkLst>
        <pc:picChg chg="add mod">
          <ac:chgData name="Emma Vicassiau" userId="S::e.vicassiau_combrailles.com#ext#@parclivradoisforezorg.onmicrosoft.com::19d5a65a-4745-43f5-802c-6bad501d7500" providerId="AD" clId="Web-{6D945384-83BA-8459-C7B0-E130A2EF6323}" dt="2024-04-05T12:44:29.662" v="1117" actId="1076"/>
          <ac:picMkLst>
            <pc:docMk/>
            <pc:sldMk cId="645624989" sldId="278"/>
            <ac:picMk id="2" creationId="{A45F71CA-1F98-25BD-2727-754B1CA67779}"/>
          </ac:picMkLst>
        </pc:picChg>
        <pc:picChg chg="del">
          <ac:chgData name="Emma Vicassiau" userId="S::e.vicassiau_combrailles.com#ext#@parclivradoisforezorg.onmicrosoft.com::19d5a65a-4745-43f5-802c-6bad501d7500" providerId="AD" clId="Web-{6D945384-83BA-8459-C7B0-E130A2EF6323}" dt="2024-04-05T12:44:12.896" v="1113"/>
          <ac:picMkLst>
            <pc:docMk/>
            <pc:sldMk cId="645624989" sldId="278"/>
            <ac:picMk id="171" creationId="{00000000-0000-0000-0000-000000000000}"/>
          </ac:picMkLst>
        </pc:picChg>
      </pc:sldChg>
      <pc:sldChg chg="add del replId">
        <pc:chgData name="Emma Vicassiau" userId="S::e.vicassiau_combrailles.com#ext#@parclivradoisforezorg.onmicrosoft.com::19d5a65a-4745-43f5-802c-6bad501d7500" providerId="AD" clId="Web-{6D945384-83BA-8459-C7B0-E130A2EF6323}" dt="2024-04-05T12:36:14.385" v="1033"/>
        <pc:sldMkLst>
          <pc:docMk/>
          <pc:sldMk cId="3304259720" sldId="278"/>
        </pc:sldMkLst>
      </pc:sldChg>
      <pc:sldChg chg="delSp modSp add replId">
        <pc:chgData name="Emma Vicassiau" userId="S::e.vicassiau_combrailles.com#ext#@parclivradoisforezorg.onmicrosoft.com::19d5a65a-4745-43f5-802c-6bad501d7500" providerId="AD" clId="Web-{6D945384-83BA-8459-C7B0-E130A2EF6323}" dt="2024-04-05T12:45:24.428" v="1129" actId="1076"/>
        <pc:sldMkLst>
          <pc:docMk/>
          <pc:sldMk cId="1460175425" sldId="279"/>
        </pc:sldMkLst>
        <pc:spChg chg="mod">
          <ac:chgData name="Emma Vicassiau" userId="S::e.vicassiau_combrailles.com#ext#@parclivradoisforezorg.onmicrosoft.com::19d5a65a-4745-43f5-802c-6bad501d7500" providerId="AD" clId="Web-{6D945384-83BA-8459-C7B0-E130A2EF6323}" dt="2024-04-05T12:45:24.428" v="1129" actId="1076"/>
          <ac:spMkLst>
            <pc:docMk/>
            <pc:sldMk cId="1460175425" sldId="279"/>
            <ac:spMk id="197" creationId="{00000000-0000-0000-0000-000000000000}"/>
          </ac:spMkLst>
        </pc:spChg>
        <pc:picChg chg="del">
          <ac:chgData name="Emma Vicassiau" userId="S::e.vicassiau_combrailles.com#ext#@parclivradoisforezorg.onmicrosoft.com::19d5a65a-4745-43f5-802c-6bad501d7500" providerId="AD" clId="Web-{6D945384-83BA-8459-C7B0-E130A2EF6323}" dt="2024-04-05T12:45:11.225" v="1121"/>
          <ac:picMkLst>
            <pc:docMk/>
            <pc:sldMk cId="1460175425" sldId="279"/>
            <ac:picMk id="198" creationId="{00000000-0000-0000-0000-000000000000}"/>
          </ac:picMkLst>
        </pc:picChg>
      </pc:sldChg>
      <pc:sldChg chg="delSp modSp add ord replId">
        <pc:chgData name="Emma Vicassiau" userId="S::e.vicassiau_combrailles.com#ext#@parclivradoisforezorg.onmicrosoft.com::19d5a65a-4745-43f5-802c-6bad501d7500" providerId="AD" clId="Web-{6D945384-83BA-8459-C7B0-E130A2EF6323}" dt="2024-04-05T12:51:20.561" v="1226" actId="1076"/>
        <pc:sldMkLst>
          <pc:docMk/>
          <pc:sldMk cId="3285030550" sldId="280"/>
        </pc:sldMkLst>
        <pc:spChg chg="mod">
          <ac:chgData name="Emma Vicassiau" userId="S::e.vicassiau_combrailles.com#ext#@parclivradoisforezorg.onmicrosoft.com::19d5a65a-4745-43f5-802c-6bad501d7500" providerId="AD" clId="Web-{6D945384-83BA-8459-C7B0-E130A2EF6323}" dt="2024-04-05T12:51:20.561" v="1226" actId="1076"/>
          <ac:spMkLst>
            <pc:docMk/>
            <pc:sldMk cId="3285030550" sldId="280"/>
            <ac:spMk id="5" creationId="{85C2A57D-8448-2E72-CDFF-DE26495EB0F0}"/>
          </ac:spMkLst>
        </pc:spChg>
        <pc:picChg chg="del">
          <ac:chgData name="Emma Vicassiau" userId="S::e.vicassiau_combrailles.com#ext#@parclivradoisforezorg.onmicrosoft.com::19d5a65a-4745-43f5-802c-6bad501d7500" providerId="AD" clId="Web-{6D945384-83BA-8459-C7B0-E130A2EF6323}" dt="2024-04-05T12:46:37.586" v="1158"/>
          <ac:picMkLst>
            <pc:docMk/>
            <pc:sldMk cId="3285030550" sldId="280"/>
            <ac:picMk id="164" creationId="{00000000-0000-0000-0000-000000000000}"/>
          </ac:picMkLst>
        </pc:picChg>
      </pc:sldChg>
      <pc:sldChg chg="modSp add del replId">
        <pc:chgData name="Emma Vicassiau" userId="S::e.vicassiau_combrailles.com#ext#@parclivradoisforezorg.onmicrosoft.com::19d5a65a-4745-43f5-802c-6bad501d7500" providerId="AD" clId="Web-{6D945384-83BA-8459-C7B0-E130A2EF6323}" dt="2024-04-05T13:31:31.886" v="1282"/>
        <pc:sldMkLst>
          <pc:docMk/>
          <pc:sldMk cId="447878027" sldId="281"/>
        </pc:sldMkLst>
        <pc:spChg chg="mod">
          <ac:chgData name="Emma Vicassiau" userId="S::e.vicassiau_combrailles.com#ext#@parclivradoisforezorg.onmicrosoft.com::19d5a65a-4745-43f5-802c-6bad501d7500" providerId="AD" clId="Web-{6D945384-83BA-8459-C7B0-E130A2EF6323}" dt="2024-04-05T12:46:45.008" v="1161" actId="20577"/>
          <ac:spMkLst>
            <pc:docMk/>
            <pc:sldMk cId="447878027" sldId="281"/>
            <ac:spMk id="5" creationId="{85C2A57D-8448-2E72-CDFF-DE26495EB0F0}"/>
          </ac:spMkLst>
        </pc:spChg>
      </pc:sldChg>
      <pc:sldChg chg="addSp delSp modSp add ord replId">
        <pc:chgData name="Emma Vicassiau" userId="S::e.vicassiau_combrailles.com#ext#@parclivradoisforezorg.onmicrosoft.com::19d5a65a-4745-43f5-802c-6bad501d7500" providerId="AD" clId="Web-{6D945384-83BA-8459-C7B0-E130A2EF6323}" dt="2024-04-05T12:50:44.623" v="1221" actId="20577"/>
        <pc:sldMkLst>
          <pc:docMk/>
          <pc:sldMk cId="2056621768" sldId="282"/>
        </pc:sldMkLst>
        <pc:spChg chg="add mod">
          <ac:chgData name="Emma Vicassiau" userId="S::e.vicassiau_combrailles.com#ext#@parclivradoisforezorg.onmicrosoft.com::19d5a65a-4745-43f5-802c-6bad501d7500" providerId="AD" clId="Web-{6D945384-83BA-8459-C7B0-E130A2EF6323}" dt="2024-04-05T12:50:44.623" v="1221" actId="20577"/>
          <ac:spMkLst>
            <pc:docMk/>
            <pc:sldMk cId="2056621768" sldId="282"/>
            <ac:spMk id="2" creationId="{2E4BD9E6-EFF1-EA93-0509-74E2BD6E550D}"/>
          </ac:spMkLst>
        </pc:spChg>
        <pc:picChg chg="del">
          <ac:chgData name="Emma Vicassiau" userId="S::e.vicassiau_combrailles.com#ext#@parclivradoisforezorg.onmicrosoft.com::19d5a65a-4745-43f5-802c-6bad501d7500" providerId="AD" clId="Web-{6D945384-83BA-8459-C7B0-E130A2EF6323}" dt="2024-04-05T12:47:27.228" v="1164"/>
          <ac:picMkLst>
            <pc:docMk/>
            <pc:sldMk cId="2056621768" sldId="282"/>
            <ac:picMk id="171" creationId="{00000000-0000-0000-0000-000000000000}"/>
          </ac:picMkLst>
        </pc:picChg>
      </pc:sldChg>
      <pc:sldChg chg="modSp add ord">
        <pc:chgData name="Emma Vicassiau" userId="S::e.vicassiau_combrailles.com#ext#@parclivradoisforezorg.onmicrosoft.com::19d5a65a-4745-43f5-802c-6bad501d7500" providerId="AD" clId="Web-{6D945384-83BA-8459-C7B0-E130A2EF6323}" dt="2024-04-05T13:31:27.339" v="1281"/>
        <pc:sldMkLst>
          <pc:docMk/>
          <pc:sldMk cId="3406052630" sldId="283"/>
        </pc:sldMkLst>
        <pc:spChg chg="mod">
          <ac:chgData name="Emma Vicassiau" userId="S::e.vicassiau_combrailles.com#ext#@parclivradoisforezorg.onmicrosoft.com::19d5a65a-4745-43f5-802c-6bad501d7500" providerId="AD" clId="Web-{6D945384-83BA-8459-C7B0-E130A2EF6323}" dt="2024-04-05T12:49:02.105" v="1208" actId="1076"/>
          <ac:spMkLst>
            <pc:docMk/>
            <pc:sldMk cId="3406052630" sldId="283"/>
            <ac:spMk id="124" creationId="{00000000-0000-0000-0000-000000000000}"/>
          </ac:spMkLst>
        </pc:spChg>
        <pc:spChg chg="mod">
          <ac:chgData name="Emma Vicassiau" userId="S::e.vicassiau_combrailles.com#ext#@parclivradoisforezorg.onmicrosoft.com::19d5a65a-4745-43f5-802c-6bad501d7500" providerId="AD" clId="Web-{6D945384-83BA-8459-C7B0-E130A2EF6323}" dt="2024-04-05T12:49:05.308" v="1209" actId="1076"/>
          <ac:spMkLst>
            <pc:docMk/>
            <pc:sldMk cId="3406052630" sldId="283"/>
            <ac:spMk id="125" creationId="{00000000-0000-0000-0000-000000000000}"/>
          </ac:spMkLst>
        </pc:spChg>
      </pc:sldChg>
      <pc:sldChg chg="modSp add">
        <pc:chgData name="Emma Vicassiau" userId="S::e.vicassiau_combrailles.com#ext#@parclivradoisforezorg.onmicrosoft.com::19d5a65a-4745-43f5-802c-6bad501d7500" providerId="AD" clId="Web-{6D945384-83BA-8459-C7B0-E130A2EF6323}" dt="2024-04-05T12:49:40.200" v="1213"/>
        <pc:sldMkLst>
          <pc:docMk/>
          <pc:sldMk cId="2937470883" sldId="297"/>
        </pc:sldMkLst>
        <pc:spChg chg="mod">
          <ac:chgData name="Emma Vicassiau" userId="S::e.vicassiau_combrailles.com#ext#@parclivradoisforezorg.onmicrosoft.com::19d5a65a-4745-43f5-802c-6bad501d7500" providerId="AD" clId="Web-{6D945384-83BA-8459-C7B0-E130A2EF6323}" dt="2024-04-05T12:49:40.200" v="1213"/>
          <ac:spMkLst>
            <pc:docMk/>
            <pc:sldMk cId="2937470883" sldId="297"/>
            <ac:spMk id="4" creationId="{00000000-0000-0000-0000-000000000000}"/>
          </ac:spMkLst>
        </pc:spChg>
      </pc:sldChg>
      <pc:sldChg chg="addSp delSp modSp add">
        <pc:chgData name="Emma Vicassiau" userId="S::e.vicassiau_combrailles.com#ext#@parclivradoisforezorg.onmicrosoft.com::19d5a65a-4745-43f5-802c-6bad501d7500" providerId="AD" clId="Web-{6D945384-83BA-8459-C7B0-E130A2EF6323}" dt="2024-04-05T12:53:59.581" v="1245" actId="1076"/>
        <pc:sldMkLst>
          <pc:docMk/>
          <pc:sldMk cId="2563045826" sldId="298"/>
        </pc:sldMkLst>
        <pc:spChg chg="add mod">
          <ac:chgData name="Emma Vicassiau" userId="S::e.vicassiau_combrailles.com#ext#@parclivradoisforezorg.onmicrosoft.com::19d5a65a-4745-43f5-802c-6bad501d7500" providerId="AD" clId="Web-{6D945384-83BA-8459-C7B0-E130A2EF6323}" dt="2024-04-05T12:53:36.143" v="1238" actId="1076"/>
          <ac:spMkLst>
            <pc:docMk/>
            <pc:sldMk cId="2563045826" sldId="298"/>
            <ac:spMk id="2" creationId="{61669C13-9460-1384-2264-C206916DF78E}"/>
          </ac:spMkLst>
        </pc:spChg>
        <pc:spChg chg="del">
          <ac:chgData name="Emma Vicassiau" userId="S::e.vicassiau_combrailles.com#ext#@parclivradoisforezorg.onmicrosoft.com::19d5a65a-4745-43f5-802c-6bad501d7500" providerId="AD" clId="Web-{6D945384-83BA-8459-C7B0-E130A2EF6323}" dt="2024-04-05T12:52:58.314" v="1228"/>
          <ac:spMkLst>
            <pc:docMk/>
            <pc:sldMk cId="2563045826" sldId="298"/>
            <ac:spMk id="3" creationId="{00000000-0000-0000-0000-000000000000}"/>
          </ac:spMkLst>
        </pc:spChg>
        <pc:spChg chg="mod">
          <ac:chgData name="Emma Vicassiau" userId="S::e.vicassiau_combrailles.com#ext#@parclivradoisforezorg.onmicrosoft.com::19d5a65a-4745-43f5-802c-6bad501d7500" providerId="AD" clId="Web-{6D945384-83BA-8459-C7B0-E130A2EF6323}" dt="2024-04-05T12:53:59.581" v="1245" actId="1076"/>
          <ac:spMkLst>
            <pc:docMk/>
            <pc:sldMk cId="2563045826" sldId="298"/>
            <ac:spMk id="4" creationId="{00000000-0000-0000-0000-000000000000}"/>
          </ac:spMkLst>
        </pc:spChg>
        <pc:spChg chg="mod">
          <ac:chgData name="Emma Vicassiau" userId="S::e.vicassiau_combrailles.com#ext#@parclivradoisforezorg.onmicrosoft.com::19d5a65a-4745-43f5-802c-6bad501d7500" providerId="AD" clId="Web-{6D945384-83BA-8459-C7B0-E130A2EF6323}" dt="2024-04-05T12:53:50.284" v="1244" actId="1076"/>
          <ac:spMkLst>
            <pc:docMk/>
            <pc:sldMk cId="2563045826" sldId="298"/>
            <ac:spMk id="6" creationId="{00000000-0000-0000-0000-000000000000}"/>
          </ac:spMkLst>
        </pc:spChg>
      </pc:sldChg>
      <pc:sldChg chg="addSp delSp modSp add">
        <pc:chgData name="Emma Vicassiau" userId="S::e.vicassiau_combrailles.com#ext#@parclivradoisforezorg.onmicrosoft.com::19d5a65a-4745-43f5-802c-6bad501d7500" providerId="AD" clId="Web-{6D945384-83BA-8459-C7B0-E130A2EF6323}" dt="2024-04-05T13:32:45.966" v="1291" actId="20577"/>
        <pc:sldMkLst>
          <pc:docMk/>
          <pc:sldMk cId="2876901064" sldId="299"/>
        </pc:sldMkLst>
        <pc:spChg chg="add">
          <ac:chgData name="Emma Vicassiau" userId="S::e.vicassiau_combrailles.com#ext#@parclivradoisforezorg.onmicrosoft.com::19d5a65a-4745-43f5-802c-6bad501d7500" providerId="AD" clId="Web-{6D945384-83BA-8459-C7B0-E130A2EF6323}" dt="2024-04-05T12:54:18.769" v="1248"/>
          <ac:spMkLst>
            <pc:docMk/>
            <pc:sldMk cId="2876901064" sldId="299"/>
            <ac:spMk id="3" creationId="{85B830F6-8F76-18FD-4A2E-3BAB3332CEE5}"/>
          </ac:spMkLst>
        </pc:spChg>
        <pc:spChg chg="del">
          <ac:chgData name="Emma Vicassiau" userId="S::e.vicassiau_combrailles.com#ext#@parclivradoisforezorg.onmicrosoft.com::19d5a65a-4745-43f5-802c-6bad501d7500" providerId="AD" clId="Web-{6D945384-83BA-8459-C7B0-E130A2EF6323}" dt="2024-04-05T12:54:28.675" v="1250"/>
          <ac:spMkLst>
            <pc:docMk/>
            <pc:sldMk cId="2876901064" sldId="299"/>
            <ac:spMk id="4" creationId="{00000000-0000-0000-0000-000000000000}"/>
          </ac:spMkLst>
        </pc:spChg>
        <pc:spChg chg="mod">
          <ac:chgData name="Emma Vicassiau" userId="S::e.vicassiau_combrailles.com#ext#@parclivradoisforezorg.onmicrosoft.com::19d5a65a-4745-43f5-802c-6bad501d7500" providerId="AD" clId="Web-{6D945384-83BA-8459-C7B0-E130A2EF6323}" dt="2024-04-05T13:32:45.966" v="1291" actId="20577"/>
          <ac:spMkLst>
            <pc:docMk/>
            <pc:sldMk cId="2876901064" sldId="299"/>
            <ac:spMk id="5" creationId="{00000000-0000-0000-0000-000000000000}"/>
          </ac:spMkLst>
        </pc:spChg>
        <pc:spChg chg="mod">
          <ac:chgData name="Emma Vicassiau" userId="S::e.vicassiau_combrailles.com#ext#@parclivradoisforezorg.onmicrosoft.com::19d5a65a-4745-43f5-802c-6bad501d7500" providerId="AD" clId="Web-{6D945384-83BA-8459-C7B0-E130A2EF6323}" dt="2024-04-05T13:30:21.290" v="1274" actId="1076"/>
          <ac:spMkLst>
            <pc:docMk/>
            <pc:sldMk cId="2876901064" sldId="299"/>
            <ac:spMk id="6" creationId="{00000000-0000-0000-0000-000000000000}"/>
          </ac:spMkLst>
        </pc:spChg>
        <pc:spChg chg="del">
          <ac:chgData name="Emma Vicassiau" userId="S::e.vicassiau_combrailles.com#ext#@parclivradoisforezorg.onmicrosoft.com::19d5a65a-4745-43f5-802c-6bad501d7500" providerId="AD" clId="Web-{6D945384-83BA-8459-C7B0-E130A2EF6323}" dt="2024-04-05T12:54:18.440" v="1247"/>
          <ac:spMkLst>
            <pc:docMk/>
            <pc:sldMk cId="2876901064" sldId="299"/>
            <ac:spMk id="8" creationId="{00000000-0000-0000-0000-000000000000}"/>
          </ac:spMkLst>
        </pc:spChg>
        <pc:spChg chg="add mod">
          <ac:chgData name="Emma Vicassiau" userId="S::e.vicassiau_combrailles.com#ext#@parclivradoisforezorg.onmicrosoft.com::19d5a65a-4745-43f5-802c-6bad501d7500" providerId="AD" clId="Web-{6D945384-83BA-8459-C7B0-E130A2EF6323}" dt="2024-04-05T12:54:36.628" v="1258" actId="20577"/>
          <ac:spMkLst>
            <pc:docMk/>
            <pc:sldMk cId="2876901064" sldId="299"/>
            <ac:spMk id="9" creationId="{92E80DC6-19D5-A408-3813-3B1C3FBD5A69}"/>
          </ac:spMkLst>
        </pc:spChg>
      </pc:sldChg>
      <pc:sldChg chg="addSp delSp modSp add">
        <pc:chgData name="Emma Vicassiau" userId="S::e.vicassiau_combrailles.com#ext#@parclivradoisforezorg.onmicrosoft.com::19d5a65a-4745-43f5-802c-6bad501d7500" providerId="AD" clId="Web-{6D945384-83BA-8459-C7B0-E130A2EF6323}" dt="2024-04-05T13:31:07.948" v="1279"/>
        <pc:sldMkLst>
          <pc:docMk/>
          <pc:sldMk cId="506591389" sldId="300"/>
        </pc:sldMkLst>
        <pc:spChg chg="add">
          <ac:chgData name="Emma Vicassiau" userId="S::e.vicassiau_combrailles.com#ext#@parclivradoisforezorg.onmicrosoft.com::19d5a65a-4745-43f5-802c-6bad501d7500" providerId="AD" clId="Web-{6D945384-83BA-8459-C7B0-E130A2EF6323}" dt="2024-04-05T13:30:52.260" v="1277"/>
          <ac:spMkLst>
            <pc:docMk/>
            <pc:sldMk cId="506591389" sldId="300"/>
            <ac:spMk id="3" creationId="{7E5C8249-208E-A1A6-0FEB-869D39877278}"/>
          </ac:spMkLst>
        </pc:spChg>
        <pc:spChg chg="mod">
          <ac:chgData name="Emma Vicassiau" userId="S::e.vicassiau_combrailles.com#ext#@parclivradoisforezorg.onmicrosoft.com::19d5a65a-4745-43f5-802c-6bad501d7500" providerId="AD" clId="Web-{6D945384-83BA-8459-C7B0-E130A2EF6323}" dt="2024-04-05T13:31:02.776" v="1278"/>
          <ac:spMkLst>
            <pc:docMk/>
            <pc:sldMk cId="506591389" sldId="300"/>
            <ac:spMk id="8" creationId="{00000000-0000-0000-0000-000000000000}"/>
          </ac:spMkLst>
        </pc:spChg>
        <pc:spChg chg="mod">
          <ac:chgData name="Emma Vicassiau" userId="S::e.vicassiau_combrailles.com#ext#@parclivradoisforezorg.onmicrosoft.com::19d5a65a-4745-43f5-802c-6bad501d7500" providerId="AD" clId="Web-{6D945384-83BA-8459-C7B0-E130A2EF6323}" dt="2024-04-05T13:31:07.948" v="1279"/>
          <ac:spMkLst>
            <pc:docMk/>
            <pc:sldMk cId="506591389" sldId="300"/>
            <ac:spMk id="9" creationId="{00000000-0000-0000-0000-000000000000}"/>
          </ac:spMkLst>
        </pc:spChg>
        <pc:spChg chg="del">
          <ac:chgData name="Emma Vicassiau" userId="S::e.vicassiau_combrailles.com#ext#@parclivradoisforezorg.onmicrosoft.com::19d5a65a-4745-43f5-802c-6bad501d7500" providerId="AD" clId="Web-{6D945384-83BA-8459-C7B0-E130A2EF6323}" dt="2024-04-05T13:30:51.807" v="1276"/>
          <ac:spMkLst>
            <pc:docMk/>
            <pc:sldMk cId="506591389" sldId="300"/>
            <ac:spMk id="11" creationId="{00000000-0000-0000-0000-000000000000}"/>
          </ac:spMkLst>
        </pc:spChg>
      </pc:sldChg>
      <pc:sldChg chg="add del replId">
        <pc:chgData name="Emma Vicassiau" userId="S::e.vicassiau_combrailles.com#ext#@parclivradoisforezorg.onmicrosoft.com::19d5a65a-4745-43f5-802c-6bad501d7500" providerId="AD" clId="Web-{6D945384-83BA-8459-C7B0-E130A2EF6323}" dt="2024-04-05T13:32:05.153" v="1287"/>
        <pc:sldMkLst>
          <pc:docMk/>
          <pc:sldMk cId="1219978615" sldId="301"/>
        </pc:sldMkLst>
      </pc:sldChg>
      <pc:sldChg chg="modSp add replId">
        <pc:chgData name="Emma Vicassiau" userId="S::e.vicassiau_combrailles.com#ext#@parclivradoisforezorg.onmicrosoft.com::19d5a65a-4745-43f5-802c-6bad501d7500" providerId="AD" clId="Web-{6D945384-83BA-8459-C7B0-E130A2EF6323}" dt="2024-04-05T13:31:51.840" v="1286"/>
        <pc:sldMkLst>
          <pc:docMk/>
          <pc:sldMk cId="516262417" sldId="302"/>
        </pc:sldMkLst>
        <pc:spChg chg="mod">
          <ac:chgData name="Emma Vicassiau" userId="S::e.vicassiau_combrailles.com#ext#@parclivradoisforezorg.onmicrosoft.com::19d5a65a-4745-43f5-802c-6bad501d7500" providerId="AD" clId="Web-{6D945384-83BA-8459-C7B0-E130A2EF6323}" dt="2024-04-05T13:31:51.840" v="1286"/>
          <ac:spMkLst>
            <pc:docMk/>
            <pc:sldMk cId="516262417" sldId="302"/>
            <ac:spMk id="5" creationId="{85C2A57D-8448-2E72-CDFF-DE26495EB0F0}"/>
          </ac:spMkLst>
        </pc:spChg>
      </pc:sldChg>
      <pc:sldChg chg="modSp add">
        <pc:chgData name="Emma Vicassiau" userId="S::e.vicassiau_combrailles.com#ext#@parclivradoisforezorg.onmicrosoft.com::19d5a65a-4745-43f5-802c-6bad501d7500" providerId="AD" clId="Web-{6D945384-83BA-8459-C7B0-E130A2EF6323}" dt="2024-04-05T13:34:38.267" v="1308" actId="1076"/>
        <pc:sldMkLst>
          <pc:docMk/>
          <pc:sldMk cId="2359012905" sldId="303"/>
        </pc:sldMkLst>
        <pc:spChg chg="mod">
          <ac:chgData name="Emma Vicassiau" userId="S::e.vicassiau_combrailles.com#ext#@parclivradoisforezorg.onmicrosoft.com::19d5a65a-4745-43f5-802c-6bad501d7500" providerId="AD" clId="Web-{6D945384-83BA-8459-C7B0-E130A2EF6323}" dt="2024-04-05T13:34:33.563" v="1307" actId="1076"/>
          <ac:spMkLst>
            <pc:docMk/>
            <pc:sldMk cId="2359012905" sldId="303"/>
            <ac:spMk id="2" creationId="{00000000-0000-0000-0000-000000000000}"/>
          </ac:spMkLst>
        </pc:spChg>
        <pc:spChg chg="mod">
          <ac:chgData name="Emma Vicassiau" userId="S::e.vicassiau_combrailles.com#ext#@parclivradoisforezorg.onmicrosoft.com::19d5a65a-4745-43f5-802c-6bad501d7500" providerId="AD" clId="Web-{6D945384-83BA-8459-C7B0-E130A2EF6323}" dt="2024-04-05T13:33:48.437" v="1299"/>
          <ac:spMkLst>
            <pc:docMk/>
            <pc:sldMk cId="2359012905" sldId="303"/>
            <ac:spMk id="3" creationId="{00000000-0000-0000-0000-000000000000}"/>
          </ac:spMkLst>
        </pc:spChg>
        <pc:spChg chg="mod">
          <ac:chgData name="Emma Vicassiau" userId="S::e.vicassiau_combrailles.com#ext#@parclivradoisforezorg.onmicrosoft.com::19d5a65a-4745-43f5-802c-6bad501d7500" providerId="AD" clId="Web-{6D945384-83BA-8459-C7B0-E130A2EF6323}" dt="2024-04-05T13:34:38.267" v="1308" actId="1076"/>
          <ac:spMkLst>
            <pc:docMk/>
            <pc:sldMk cId="2359012905" sldId="303"/>
            <ac:spMk id="5" creationId="{00000000-0000-0000-0000-000000000000}"/>
          </ac:spMkLst>
        </pc:spChg>
        <pc:spChg chg="mod">
          <ac:chgData name="Emma Vicassiau" userId="S::e.vicassiau_combrailles.com#ext#@parclivradoisforezorg.onmicrosoft.com::19d5a65a-4745-43f5-802c-6bad501d7500" providerId="AD" clId="Web-{6D945384-83BA-8459-C7B0-E130A2EF6323}" dt="2024-04-05T13:34:05.891" v="1300"/>
          <ac:spMkLst>
            <pc:docMk/>
            <pc:sldMk cId="2359012905" sldId="303"/>
            <ac:spMk id="6" creationId="{00000000-0000-0000-0000-000000000000}"/>
          </ac:spMkLst>
        </pc:spChg>
      </pc:sldChg>
      <pc:sldChg chg="add replId">
        <pc:chgData name="Emma Vicassiau" userId="S::e.vicassiau_combrailles.com#ext#@parclivradoisforezorg.onmicrosoft.com::19d5a65a-4745-43f5-802c-6bad501d7500" providerId="AD" clId="Web-{6D945384-83BA-8459-C7B0-E130A2EF6323}" dt="2024-04-05T13:33:17.358" v="1294"/>
        <pc:sldMkLst>
          <pc:docMk/>
          <pc:sldMk cId="3139800496" sldId="304"/>
        </pc:sldMkLst>
      </pc:sldChg>
      <pc:sldChg chg="modSp add">
        <pc:chgData name="Emma Vicassiau" userId="S::e.vicassiau_combrailles.com#ext#@parclivradoisforezorg.onmicrosoft.com::19d5a65a-4745-43f5-802c-6bad501d7500" providerId="AD" clId="Web-{6D945384-83BA-8459-C7B0-E130A2EF6323}" dt="2024-04-05T13:35:04.799" v="1311"/>
        <pc:sldMkLst>
          <pc:docMk/>
          <pc:sldMk cId="3231296698" sldId="305"/>
        </pc:sldMkLst>
        <pc:spChg chg="mod">
          <ac:chgData name="Emma Vicassiau" userId="S::e.vicassiau_combrailles.com#ext#@parclivradoisforezorg.onmicrosoft.com::19d5a65a-4745-43f5-802c-6bad501d7500" providerId="AD" clId="Web-{6D945384-83BA-8459-C7B0-E130A2EF6323}" dt="2024-04-05T13:35:04.752" v="1310"/>
          <ac:spMkLst>
            <pc:docMk/>
            <pc:sldMk cId="3231296698" sldId="305"/>
            <ac:spMk id="8" creationId="{00000000-0000-0000-0000-000000000000}"/>
          </ac:spMkLst>
        </pc:spChg>
        <pc:spChg chg="mod">
          <ac:chgData name="Emma Vicassiau" userId="S::e.vicassiau_combrailles.com#ext#@parclivradoisforezorg.onmicrosoft.com::19d5a65a-4745-43f5-802c-6bad501d7500" providerId="AD" clId="Web-{6D945384-83BA-8459-C7B0-E130A2EF6323}" dt="2024-04-05T13:35:04.799" v="1311"/>
          <ac:spMkLst>
            <pc:docMk/>
            <pc:sldMk cId="3231296698" sldId="305"/>
            <ac:spMk id="9" creationId="{00000000-0000-0000-0000-000000000000}"/>
          </ac:spMkLst>
        </pc:spChg>
      </pc:sldChg>
    </pc:docChg>
  </pc:docChgLst>
  <pc:docChgLst>
    <pc:chgData name="Véronique LANG" userId="S::veronique.lang_capissoire.fr#ext#@parclivradoisforezorg.onmicrosoft.com::2f4a02c9-2a02-47c5-9333-80c266e1f798" providerId="AD" clId="Web-{64DD886E-7878-A0DE-05AC-C48D0DAE7899}"/>
    <pc:docChg chg="modSld">
      <pc:chgData name="Véronique LANG" userId="S::veronique.lang_capissoire.fr#ext#@parclivradoisforezorg.onmicrosoft.com::2f4a02c9-2a02-47c5-9333-80c266e1f798" providerId="AD" clId="Web-{64DD886E-7878-A0DE-05AC-C48D0DAE7899}" dt="2024-04-17T13:59:45.672" v="0" actId="1076"/>
      <pc:docMkLst>
        <pc:docMk/>
      </pc:docMkLst>
      <pc:sldChg chg="modSp">
        <pc:chgData name="Véronique LANG" userId="S::veronique.lang_capissoire.fr#ext#@parclivradoisforezorg.onmicrosoft.com::2f4a02c9-2a02-47c5-9333-80c266e1f798" providerId="AD" clId="Web-{64DD886E-7878-A0DE-05AC-C48D0DAE7899}" dt="2024-04-17T13:59:45.672" v="0" actId="1076"/>
        <pc:sldMkLst>
          <pc:docMk/>
          <pc:sldMk cId="0" sldId="266"/>
        </pc:sldMkLst>
        <pc:picChg chg="mod">
          <ac:chgData name="Véronique LANG" userId="S::veronique.lang_capissoire.fr#ext#@parclivradoisforezorg.onmicrosoft.com::2f4a02c9-2a02-47c5-9333-80c266e1f798" providerId="AD" clId="Web-{64DD886E-7878-A0DE-05AC-C48D0DAE7899}" dt="2024-04-17T13:59:45.672" v="0" actId="1076"/>
          <ac:picMkLst>
            <pc:docMk/>
            <pc:sldMk cId="0" sldId="266"/>
            <ac:picMk id="152" creationId="{00000000-0000-0000-0000-000000000000}"/>
          </ac:picMkLst>
        </pc:picChg>
      </pc:sldChg>
    </pc:docChg>
  </pc:docChgLst>
  <pc:docChgLst>
    <pc:chgData name="Emma Vicassiau" userId="S::e.vicassiau@parc-livradois-forez.org::c6355143-d9f2-47f8-a7e7-d38efdda307c" providerId="AD" clId="Web-{9868E85C-BA88-F8DA-664B-EE2F533E405E}"/>
    <pc:docChg chg="addSld delSld modSld sldOrd">
      <pc:chgData name="Emma Vicassiau" userId="S::e.vicassiau@parc-livradois-forez.org::c6355143-d9f2-47f8-a7e7-d38efdda307c" providerId="AD" clId="Web-{9868E85C-BA88-F8DA-664B-EE2F533E405E}" dt="2024-05-15T15:26:06.993" v="168" actId="14100"/>
      <pc:docMkLst>
        <pc:docMk/>
      </pc:docMkLst>
      <pc:sldChg chg="modSp">
        <pc:chgData name="Emma Vicassiau" userId="S::e.vicassiau@parc-livradois-forez.org::c6355143-d9f2-47f8-a7e7-d38efdda307c" providerId="AD" clId="Web-{9868E85C-BA88-F8DA-664B-EE2F533E405E}" dt="2024-05-15T15:15:03.514" v="2" actId="20577"/>
        <pc:sldMkLst>
          <pc:docMk/>
          <pc:sldMk cId="0" sldId="261"/>
        </pc:sldMkLst>
        <pc:spChg chg="mod">
          <ac:chgData name="Emma Vicassiau" userId="S::e.vicassiau@parc-livradois-forez.org::c6355143-d9f2-47f8-a7e7-d38efdda307c" providerId="AD" clId="Web-{9868E85C-BA88-F8DA-664B-EE2F533E405E}" dt="2024-05-15T15:15:03.514" v="2" actId="20577"/>
          <ac:spMkLst>
            <pc:docMk/>
            <pc:sldMk cId="0" sldId="261"/>
            <ac:spMk id="93" creationId="{00000000-0000-0000-0000-000000000000}"/>
          </ac:spMkLst>
        </pc:spChg>
      </pc:sldChg>
      <pc:sldChg chg="ord">
        <pc:chgData name="Emma Vicassiau" userId="S::e.vicassiau@parc-livradois-forez.org::c6355143-d9f2-47f8-a7e7-d38efdda307c" providerId="AD" clId="Web-{9868E85C-BA88-F8DA-664B-EE2F533E405E}" dt="2024-05-15T15:23:44.925" v="155"/>
        <pc:sldMkLst>
          <pc:docMk/>
          <pc:sldMk cId="0" sldId="266"/>
        </pc:sldMkLst>
      </pc:sldChg>
      <pc:sldChg chg="ord">
        <pc:chgData name="Emma Vicassiau" userId="S::e.vicassiau@parc-livradois-forez.org::c6355143-d9f2-47f8-a7e7-d38efdda307c" providerId="AD" clId="Web-{9868E85C-BA88-F8DA-664B-EE2F533E405E}" dt="2024-05-15T15:23:46.222" v="156"/>
        <pc:sldMkLst>
          <pc:docMk/>
          <pc:sldMk cId="0" sldId="267"/>
        </pc:sldMkLst>
      </pc:sldChg>
      <pc:sldChg chg="modSp">
        <pc:chgData name="Emma Vicassiau" userId="S::e.vicassiau@parc-livradois-forez.org::c6355143-d9f2-47f8-a7e7-d38efdda307c" providerId="AD" clId="Web-{9868E85C-BA88-F8DA-664B-EE2F533E405E}" dt="2024-05-15T15:20:24.464" v="76" actId="20577"/>
        <pc:sldMkLst>
          <pc:docMk/>
          <pc:sldMk cId="3285030550" sldId="280"/>
        </pc:sldMkLst>
        <pc:spChg chg="mod">
          <ac:chgData name="Emma Vicassiau" userId="S::e.vicassiau@parc-livradois-forez.org::c6355143-d9f2-47f8-a7e7-d38efdda307c" providerId="AD" clId="Web-{9868E85C-BA88-F8DA-664B-EE2F533E405E}" dt="2024-05-15T15:20:24.464" v="76" actId="20577"/>
          <ac:spMkLst>
            <pc:docMk/>
            <pc:sldMk cId="3285030550" sldId="280"/>
            <ac:spMk id="5" creationId="{85C2A57D-8448-2E72-CDFF-DE26495EB0F0}"/>
          </ac:spMkLst>
        </pc:spChg>
      </pc:sldChg>
      <pc:sldChg chg="modSp ord">
        <pc:chgData name="Emma Vicassiau" userId="S::e.vicassiau@parc-livradois-forez.org::c6355143-d9f2-47f8-a7e7-d38efdda307c" providerId="AD" clId="Web-{9868E85C-BA88-F8DA-664B-EE2F533E405E}" dt="2024-05-15T15:18:06.818" v="51" actId="20577"/>
        <pc:sldMkLst>
          <pc:docMk/>
          <pc:sldMk cId="2056621768" sldId="282"/>
        </pc:sldMkLst>
        <pc:spChg chg="mod">
          <ac:chgData name="Emma Vicassiau" userId="S::e.vicassiau@parc-livradois-forez.org::c6355143-d9f2-47f8-a7e7-d38efdda307c" providerId="AD" clId="Web-{9868E85C-BA88-F8DA-664B-EE2F533E405E}" dt="2024-05-15T15:18:06.818" v="51" actId="20577"/>
          <ac:spMkLst>
            <pc:docMk/>
            <pc:sldMk cId="2056621768" sldId="282"/>
            <ac:spMk id="2" creationId="{2E4BD9E6-EFF1-EA93-0509-74E2BD6E550D}"/>
          </ac:spMkLst>
        </pc:spChg>
      </pc:sldChg>
      <pc:sldChg chg="ord">
        <pc:chgData name="Emma Vicassiau" userId="S::e.vicassiau@parc-livradois-forez.org::c6355143-d9f2-47f8-a7e7-d38efdda307c" providerId="AD" clId="Web-{9868E85C-BA88-F8DA-664B-EE2F533E405E}" dt="2024-05-15T15:23:58.613" v="157"/>
        <pc:sldMkLst>
          <pc:docMk/>
          <pc:sldMk cId="3406052630" sldId="283"/>
        </pc:sldMkLst>
      </pc:sldChg>
      <pc:sldChg chg="addSp modSp">
        <pc:chgData name="Emma Vicassiau" userId="S::e.vicassiau@parc-livradois-forez.org::c6355143-d9f2-47f8-a7e7-d38efdda307c" providerId="AD" clId="Web-{9868E85C-BA88-F8DA-664B-EE2F533E405E}" dt="2024-05-15T15:22:35.766" v="141" actId="20577"/>
        <pc:sldMkLst>
          <pc:docMk/>
          <pc:sldMk cId="2563045826" sldId="298"/>
        </pc:sldMkLst>
        <pc:spChg chg="add mod">
          <ac:chgData name="Emma Vicassiau" userId="S::e.vicassiau@parc-livradois-forez.org::c6355143-d9f2-47f8-a7e7-d38efdda307c" providerId="AD" clId="Web-{9868E85C-BA88-F8DA-664B-EE2F533E405E}" dt="2024-05-15T15:22:11.702" v="125" actId="1076"/>
          <ac:spMkLst>
            <pc:docMk/>
            <pc:sldMk cId="2563045826" sldId="298"/>
            <ac:spMk id="5" creationId="{268AB932-753C-ACAE-9F8C-64C1B9A63668}"/>
          </ac:spMkLst>
        </pc:spChg>
        <pc:spChg chg="mod">
          <ac:chgData name="Emma Vicassiau" userId="S::e.vicassiau@parc-livradois-forez.org::c6355143-d9f2-47f8-a7e7-d38efdda307c" providerId="AD" clId="Web-{9868E85C-BA88-F8DA-664B-EE2F533E405E}" dt="2024-05-15T15:21:23.075" v="113" actId="20577"/>
          <ac:spMkLst>
            <pc:docMk/>
            <pc:sldMk cId="2563045826" sldId="298"/>
            <ac:spMk id="6" creationId="{00000000-0000-0000-0000-000000000000}"/>
          </ac:spMkLst>
        </pc:spChg>
        <pc:spChg chg="add mod">
          <ac:chgData name="Emma Vicassiau" userId="S::e.vicassiau@parc-livradois-forez.org::c6355143-d9f2-47f8-a7e7-d38efdda307c" providerId="AD" clId="Web-{9868E85C-BA88-F8DA-664B-EE2F533E405E}" dt="2024-05-15T15:22:35.766" v="141" actId="20577"/>
          <ac:spMkLst>
            <pc:docMk/>
            <pc:sldMk cId="2563045826" sldId="298"/>
            <ac:spMk id="7" creationId="{E3114CAF-4853-CE50-62A4-8B68CE3C0B58}"/>
          </ac:spMkLst>
        </pc:spChg>
      </pc:sldChg>
      <pc:sldChg chg="del">
        <pc:chgData name="Emma Vicassiau" userId="S::e.vicassiau@parc-livradois-forez.org::c6355143-d9f2-47f8-a7e7-d38efdda307c" providerId="AD" clId="Web-{9868E85C-BA88-F8DA-664B-EE2F533E405E}" dt="2024-05-15T15:23:24.002" v="152"/>
        <pc:sldMkLst>
          <pc:docMk/>
          <pc:sldMk cId="2876901064" sldId="299"/>
        </pc:sldMkLst>
      </pc:sldChg>
      <pc:sldChg chg="modSp">
        <pc:chgData name="Emma Vicassiau" userId="S::e.vicassiau@parc-livradois-forez.org::c6355143-d9f2-47f8-a7e7-d38efdda307c" providerId="AD" clId="Web-{9868E85C-BA88-F8DA-664B-EE2F533E405E}" dt="2024-05-15T15:24:09.676" v="167" actId="20577"/>
        <pc:sldMkLst>
          <pc:docMk/>
          <pc:sldMk cId="2359012905" sldId="303"/>
        </pc:sldMkLst>
        <pc:spChg chg="mod">
          <ac:chgData name="Emma Vicassiau" userId="S::e.vicassiau@parc-livradois-forez.org::c6355143-d9f2-47f8-a7e7-d38efdda307c" providerId="AD" clId="Web-{9868E85C-BA88-F8DA-664B-EE2F533E405E}" dt="2024-05-15T15:24:09.676" v="167" actId="20577"/>
          <ac:spMkLst>
            <pc:docMk/>
            <pc:sldMk cId="2359012905" sldId="303"/>
            <ac:spMk id="6" creationId="{00000000-0000-0000-0000-000000000000}"/>
          </ac:spMkLst>
        </pc:spChg>
      </pc:sldChg>
      <pc:sldChg chg="delSp modSp ord">
        <pc:chgData name="Emma Vicassiau" userId="S::e.vicassiau@parc-livradois-forez.org::c6355143-d9f2-47f8-a7e7-d38efdda307c" providerId="AD" clId="Web-{9868E85C-BA88-F8DA-664B-EE2F533E405E}" dt="2024-05-15T15:19:58.119" v="68"/>
        <pc:sldMkLst>
          <pc:docMk/>
          <pc:sldMk cId="3139800496" sldId="304"/>
        </pc:sldMkLst>
        <pc:spChg chg="del">
          <ac:chgData name="Emma Vicassiau" userId="S::e.vicassiau@parc-livradois-forez.org::c6355143-d9f2-47f8-a7e7-d38efdda307c" providerId="AD" clId="Web-{9868E85C-BA88-F8DA-664B-EE2F533E405E}" dt="2024-05-15T15:19:34.306" v="64"/>
          <ac:spMkLst>
            <pc:docMk/>
            <pc:sldMk cId="3139800496" sldId="304"/>
            <ac:spMk id="7" creationId="{00000000-0000-0000-0000-000000000000}"/>
          </ac:spMkLst>
        </pc:spChg>
        <pc:spChg chg="mod">
          <ac:chgData name="Emma Vicassiau" userId="S::e.vicassiau@parc-livradois-forez.org::c6355143-d9f2-47f8-a7e7-d38efdda307c" providerId="AD" clId="Web-{9868E85C-BA88-F8DA-664B-EE2F533E405E}" dt="2024-05-15T15:19:37.478" v="65" actId="1076"/>
          <ac:spMkLst>
            <pc:docMk/>
            <pc:sldMk cId="3139800496" sldId="304"/>
            <ac:spMk id="124" creationId="{00000000-0000-0000-0000-000000000000}"/>
          </ac:spMkLst>
        </pc:spChg>
        <pc:spChg chg="mod">
          <ac:chgData name="Emma Vicassiau" userId="S::e.vicassiau@parc-livradois-forez.org::c6355143-d9f2-47f8-a7e7-d38efdda307c" providerId="AD" clId="Web-{9868E85C-BA88-F8DA-664B-EE2F533E405E}" dt="2024-05-15T15:19:39.462" v="66" actId="1076"/>
          <ac:spMkLst>
            <pc:docMk/>
            <pc:sldMk cId="3139800496" sldId="304"/>
            <ac:spMk id="125" creationId="{00000000-0000-0000-0000-000000000000}"/>
          </ac:spMkLst>
        </pc:spChg>
      </pc:sldChg>
      <pc:sldChg chg="new del">
        <pc:chgData name="Emma Vicassiau" userId="S::e.vicassiau@parc-livradois-forez.org::c6355143-d9f2-47f8-a7e7-d38efdda307c" providerId="AD" clId="Web-{9868E85C-BA88-F8DA-664B-EE2F533E405E}" dt="2024-05-15T15:21:25.216" v="114"/>
        <pc:sldMkLst>
          <pc:docMk/>
          <pc:sldMk cId="3850408591" sldId="320"/>
        </pc:sldMkLst>
      </pc:sldChg>
      <pc:sldChg chg="addSp modSp add replId">
        <pc:chgData name="Emma Vicassiau" userId="S::e.vicassiau@parc-livradois-forez.org::c6355143-d9f2-47f8-a7e7-d38efdda307c" providerId="AD" clId="Web-{9868E85C-BA88-F8DA-664B-EE2F533E405E}" dt="2024-05-15T15:26:06.993" v="168" actId="14100"/>
        <pc:sldMkLst>
          <pc:docMk/>
          <pc:sldMk cId="1122350075" sldId="321"/>
        </pc:sldMkLst>
        <pc:spChg chg="add">
          <ac:chgData name="Emma Vicassiau" userId="S::e.vicassiau@parc-livradois-forez.org::c6355143-d9f2-47f8-a7e7-d38efdda307c" providerId="AD" clId="Web-{9868E85C-BA88-F8DA-664B-EE2F533E405E}" dt="2024-05-15T15:22:47.563" v="142"/>
          <ac:spMkLst>
            <pc:docMk/>
            <pc:sldMk cId="1122350075" sldId="321"/>
            <ac:spMk id="5" creationId="{9A24904B-299D-2DBE-83C8-CFFFB4D171A7}"/>
          </ac:spMkLst>
        </pc:spChg>
        <pc:spChg chg="mod">
          <ac:chgData name="Emma Vicassiau" userId="S::e.vicassiau@parc-livradois-forez.org::c6355143-d9f2-47f8-a7e7-d38efdda307c" providerId="AD" clId="Web-{9868E85C-BA88-F8DA-664B-EE2F533E405E}" dt="2024-05-15T15:21:10.137" v="104" actId="20577"/>
          <ac:spMkLst>
            <pc:docMk/>
            <pc:sldMk cId="1122350075" sldId="321"/>
            <ac:spMk id="6" creationId="{00000000-0000-0000-0000-000000000000}"/>
          </ac:spMkLst>
        </pc:spChg>
        <pc:spChg chg="add mod">
          <ac:chgData name="Emma Vicassiau" userId="S::e.vicassiau@parc-livradois-forez.org::c6355143-d9f2-47f8-a7e7-d38efdda307c" providerId="AD" clId="Web-{9868E85C-BA88-F8DA-664B-EE2F533E405E}" dt="2024-05-15T15:26:06.993" v="168" actId="14100"/>
          <ac:spMkLst>
            <pc:docMk/>
            <pc:sldMk cId="1122350075" sldId="321"/>
            <ac:spMk id="8" creationId="{020F50B0-5444-C601-6A3A-8E21976C9D7D}"/>
          </ac:spMkLst>
        </pc:spChg>
      </pc:sldChg>
      <pc:sldChg chg="addSp modSp add replId">
        <pc:chgData name="Emma Vicassiau" userId="S::e.vicassiau@parc-livradois-forez.org::c6355143-d9f2-47f8-a7e7-d38efdda307c" providerId="AD" clId="Web-{9868E85C-BA88-F8DA-664B-EE2F533E405E}" dt="2024-05-15T15:23:31.268" v="154" actId="14100"/>
        <pc:sldMkLst>
          <pc:docMk/>
          <pc:sldMk cId="574953855" sldId="322"/>
        </pc:sldMkLst>
        <pc:spChg chg="add">
          <ac:chgData name="Emma Vicassiau" userId="S::e.vicassiau@parc-livradois-forez.org::c6355143-d9f2-47f8-a7e7-d38efdda307c" providerId="AD" clId="Web-{9868E85C-BA88-F8DA-664B-EE2F533E405E}" dt="2024-05-15T15:22:48.563" v="143"/>
          <ac:spMkLst>
            <pc:docMk/>
            <pc:sldMk cId="574953855" sldId="322"/>
            <ac:spMk id="5" creationId="{C3F6516C-0514-FBCF-73A7-45C750362FFB}"/>
          </ac:spMkLst>
        </pc:spChg>
        <pc:spChg chg="mod">
          <ac:chgData name="Emma Vicassiau" userId="S::e.vicassiau@parc-livradois-forez.org::c6355143-d9f2-47f8-a7e7-d38efdda307c" providerId="AD" clId="Web-{9868E85C-BA88-F8DA-664B-EE2F533E405E}" dt="2024-05-15T15:21:16.013" v="109" actId="20577"/>
          <ac:spMkLst>
            <pc:docMk/>
            <pc:sldMk cId="574953855" sldId="322"/>
            <ac:spMk id="6" creationId="{00000000-0000-0000-0000-000000000000}"/>
          </ac:spMkLst>
        </pc:spChg>
        <pc:spChg chg="add mod">
          <ac:chgData name="Emma Vicassiau" userId="S::e.vicassiau@parc-livradois-forez.org::c6355143-d9f2-47f8-a7e7-d38efdda307c" providerId="AD" clId="Web-{9868E85C-BA88-F8DA-664B-EE2F533E405E}" dt="2024-05-15T15:23:31.268" v="154" actId="14100"/>
          <ac:spMkLst>
            <pc:docMk/>
            <pc:sldMk cId="574953855" sldId="322"/>
            <ac:spMk id="8" creationId="{0A015DA2-47B9-5729-C1EC-7902D8CCCC71}"/>
          </ac:spMkLst>
        </pc:spChg>
      </pc:sldChg>
    </pc:docChg>
  </pc:docChgLst>
  <pc:docChgLst>
    <pc:chgData name="Emma Vicassiau" userId="S::e.vicassiau_combrailles.com#ext#@parclivradoisforezorg.onmicrosoft.com::19d5a65a-4745-43f5-802c-6bad501d7500" providerId="AD" clId="Web-{C8366F83-E3AF-F116-26C9-15F294121F5A}"/>
    <pc:docChg chg="addSld delSld modSld sldOrd">
      <pc:chgData name="Emma Vicassiau" userId="S::e.vicassiau_combrailles.com#ext#@parclivradoisforezorg.onmicrosoft.com::19d5a65a-4745-43f5-802c-6bad501d7500" providerId="AD" clId="Web-{C8366F83-E3AF-F116-26C9-15F294121F5A}" dt="2024-04-18T08:28:15.673" v="165"/>
      <pc:docMkLst>
        <pc:docMk/>
      </pc:docMkLst>
      <pc:sldChg chg="modSp">
        <pc:chgData name="Emma Vicassiau" userId="S::e.vicassiau_combrailles.com#ext#@parclivradoisforezorg.onmicrosoft.com::19d5a65a-4745-43f5-802c-6bad501d7500" providerId="AD" clId="Web-{C8366F83-E3AF-F116-26C9-15F294121F5A}" dt="2024-04-18T07:29:14.934" v="50" actId="1076"/>
        <pc:sldMkLst>
          <pc:docMk/>
          <pc:sldMk cId="0" sldId="257"/>
        </pc:sldMkLst>
        <pc:spChg chg="mod">
          <ac:chgData name="Emma Vicassiau" userId="S::e.vicassiau_combrailles.com#ext#@parclivradoisforezorg.onmicrosoft.com::19d5a65a-4745-43f5-802c-6bad501d7500" providerId="AD" clId="Web-{C8366F83-E3AF-F116-26C9-15F294121F5A}" dt="2024-04-18T07:29:14.934" v="50" actId="1076"/>
          <ac:spMkLst>
            <pc:docMk/>
            <pc:sldMk cId="0" sldId="257"/>
            <ac:spMk id="62" creationId="{00000000-0000-0000-0000-000000000000}"/>
          </ac:spMkLst>
        </pc:spChg>
      </pc:sldChg>
      <pc:sldChg chg="addSp delSp modSp del">
        <pc:chgData name="Emma Vicassiau" userId="S::e.vicassiau_combrailles.com#ext#@parclivradoisforezorg.onmicrosoft.com::19d5a65a-4745-43f5-802c-6bad501d7500" providerId="AD" clId="Web-{C8366F83-E3AF-F116-26C9-15F294121F5A}" dt="2024-04-18T08:28:13.860" v="164"/>
        <pc:sldMkLst>
          <pc:docMk/>
          <pc:sldMk cId="0" sldId="258"/>
        </pc:sldMkLst>
        <pc:spChg chg="add del mod">
          <ac:chgData name="Emma Vicassiau" userId="S::e.vicassiau_combrailles.com#ext#@parclivradoisforezorg.onmicrosoft.com::19d5a65a-4745-43f5-802c-6bad501d7500" providerId="AD" clId="Web-{C8366F83-E3AF-F116-26C9-15F294121F5A}" dt="2024-04-18T06:59:51.482" v="44"/>
          <ac:spMkLst>
            <pc:docMk/>
            <pc:sldMk cId="0" sldId="258"/>
            <ac:spMk id="4" creationId="{EB97B200-A7DA-1487-6EAC-8074BC79ADAC}"/>
          </ac:spMkLst>
        </pc:spChg>
        <pc:spChg chg="mod">
          <ac:chgData name="Emma Vicassiau" userId="S::e.vicassiau_combrailles.com#ext#@parclivradoisforezorg.onmicrosoft.com::19d5a65a-4745-43f5-802c-6bad501d7500" providerId="AD" clId="Web-{C8366F83-E3AF-F116-26C9-15F294121F5A}" dt="2024-04-18T08:24:02.058" v="163" actId="1076"/>
          <ac:spMkLst>
            <pc:docMk/>
            <pc:sldMk cId="0" sldId="258"/>
            <ac:spMk id="5" creationId="{7DD35322-D742-1323-368E-1AEACE105864}"/>
          </ac:spMkLst>
        </pc:spChg>
        <pc:spChg chg="mod">
          <ac:chgData name="Emma Vicassiau" userId="S::e.vicassiau_combrailles.com#ext#@parclivradoisforezorg.onmicrosoft.com::19d5a65a-4745-43f5-802c-6bad501d7500" providerId="AD" clId="Web-{C8366F83-E3AF-F116-26C9-15F294121F5A}" dt="2024-04-18T08:23:56.964" v="162" actId="1076"/>
          <ac:spMkLst>
            <pc:docMk/>
            <pc:sldMk cId="0" sldId="258"/>
            <ac:spMk id="69" creationId="{00000000-0000-0000-0000-000000000000}"/>
          </ac:spMkLst>
        </pc:spChg>
      </pc:sldChg>
      <pc:sldChg chg="addSp delSp modSp add ord replId">
        <pc:chgData name="Emma Vicassiau" userId="S::e.vicassiau_combrailles.com#ext#@parclivradoisforezorg.onmicrosoft.com::19d5a65a-4745-43f5-802c-6bad501d7500" providerId="AD" clId="Web-{C8366F83-E3AF-F116-26C9-15F294121F5A}" dt="2024-04-18T08:21:56.524" v="145" actId="20577"/>
        <pc:sldMkLst>
          <pc:docMk/>
          <pc:sldMk cId="2448078941" sldId="306"/>
        </pc:sldMkLst>
        <pc:spChg chg="mod">
          <ac:chgData name="Emma Vicassiau" userId="S::e.vicassiau_combrailles.com#ext#@parclivradoisforezorg.onmicrosoft.com::19d5a65a-4745-43f5-802c-6bad501d7500" providerId="AD" clId="Web-{C8366F83-E3AF-F116-26C9-15F294121F5A}" dt="2024-04-18T08:18:26.675" v="66" actId="1076"/>
          <ac:spMkLst>
            <pc:docMk/>
            <pc:sldMk cId="2448078941" sldId="306"/>
            <ac:spMk id="3" creationId="{B2A87B87-D5EF-C815-3ECD-30BFACF95ED5}"/>
          </ac:spMkLst>
        </pc:spChg>
        <pc:spChg chg="del mod">
          <ac:chgData name="Emma Vicassiau" userId="S::e.vicassiau_combrailles.com#ext#@parclivradoisforezorg.onmicrosoft.com::19d5a65a-4745-43f5-802c-6bad501d7500" providerId="AD" clId="Web-{C8366F83-E3AF-F116-26C9-15F294121F5A}" dt="2024-04-18T06:58:08.150" v="5"/>
          <ac:spMkLst>
            <pc:docMk/>
            <pc:sldMk cId="2448078941" sldId="306"/>
            <ac:spMk id="4" creationId="{EB97B200-A7DA-1487-6EAC-8074BC79ADAC}"/>
          </ac:spMkLst>
        </pc:spChg>
        <pc:spChg chg="mod">
          <ac:chgData name="Emma Vicassiau" userId="S::e.vicassiau_combrailles.com#ext#@parclivradoisforezorg.onmicrosoft.com::19d5a65a-4745-43f5-802c-6bad501d7500" providerId="AD" clId="Web-{C8366F83-E3AF-F116-26C9-15F294121F5A}" dt="2024-04-18T08:18:46.769" v="71" actId="14100"/>
          <ac:spMkLst>
            <pc:docMk/>
            <pc:sldMk cId="2448078941" sldId="306"/>
            <ac:spMk id="5" creationId="{7DD35322-D742-1323-368E-1AEACE105864}"/>
          </ac:spMkLst>
        </pc:spChg>
        <pc:spChg chg="add del mod">
          <ac:chgData name="Emma Vicassiau" userId="S::e.vicassiau_combrailles.com#ext#@parclivradoisforezorg.onmicrosoft.com::19d5a65a-4745-43f5-802c-6bad501d7500" providerId="AD" clId="Web-{C8366F83-E3AF-F116-26C9-15F294121F5A}" dt="2024-04-18T06:58:27.510" v="23"/>
          <ac:spMkLst>
            <pc:docMk/>
            <pc:sldMk cId="2448078941" sldId="306"/>
            <ac:spMk id="7" creationId="{920DD74C-3E89-1652-FBA3-9F1DEFE61A64}"/>
          </ac:spMkLst>
        </pc:spChg>
        <pc:spChg chg="add mod">
          <ac:chgData name="Emma Vicassiau" userId="S::e.vicassiau_combrailles.com#ext#@parclivradoisforezorg.onmicrosoft.com::19d5a65a-4745-43f5-802c-6bad501d7500" providerId="AD" clId="Web-{C8366F83-E3AF-F116-26C9-15F294121F5A}" dt="2024-04-18T08:21:56.524" v="145" actId="20577"/>
          <ac:spMkLst>
            <pc:docMk/>
            <pc:sldMk cId="2448078941" sldId="306"/>
            <ac:spMk id="8" creationId="{7AA946BE-B74B-59AA-91D1-C25B4F4D230A}"/>
          </ac:spMkLst>
        </pc:spChg>
        <pc:spChg chg="del">
          <ac:chgData name="Emma Vicassiau" userId="S::e.vicassiau_combrailles.com#ext#@parclivradoisforezorg.onmicrosoft.com::19d5a65a-4745-43f5-802c-6bad501d7500" providerId="AD" clId="Web-{C8366F83-E3AF-F116-26C9-15F294121F5A}" dt="2024-04-18T06:58:22.494" v="22"/>
          <ac:spMkLst>
            <pc:docMk/>
            <pc:sldMk cId="2448078941" sldId="306"/>
            <ac:spMk id="69" creationId="{00000000-0000-0000-0000-000000000000}"/>
          </ac:spMkLst>
        </pc:spChg>
        <pc:picChg chg="del">
          <ac:chgData name="Emma Vicassiau" userId="S::e.vicassiau_combrailles.com#ext#@parclivradoisforezorg.onmicrosoft.com::19d5a65a-4745-43f5-802c-6bad501d7500" providerId="AD" clId="Web-{C8366F83-E3AF-F116-26C9-15F294121F5A}" dt="2024-04-18T06:58:19.932" v="21"/>
          <ac:picMkLst>
            <pc:docMk/>
            <pc:sldMk cId="2448078941" sldId="306"/>
            <ac:picMk id="68" creationId="{00000000-0000-0000-0000-000000000000}"/>
          </ac:picMkLst>
        </pc:picChg>
      </pc:sldChg>
      <pc:sldChg chg="add">
        <pc:chgData name="Emma Vicassiau" userId="S::e.vicassiau_combrailles.com#ext#@parclivradoisforezorg.onmicrosoft.com::19d5a65a-4745-43f5-802c-6bad501d7500" providerId="AD" clId="Web-{C8366F83-E3AF-F116-26C9-15F294121F5A}" dt="2024-04-18T08:28:15.673" v="165"/>
        <pc:sldMkLst>
          <pc:docMk/>
          <pc:sldMk cId="3880324719" sldId="319"/>
        </pc:sldMkLst>
      </pc:sldChg>
    </pc:docChg>
  </pc:docChgLst>
  <pc:docChgLst>
    <pc:chgData name="Emma Vicassiau" userId="S::e.vicassiau@parc-livradois-forez.org::c6355143-d9f2-47f8-a7e7-d38efdda307c" providerId="AD" clId="Web-{3DD1B575-A359-5879-B008-0D5F9129A510}"/>
    <pc:docChg chg="modSld">
      <pc:chgData name="Emma Vicassiau" userId="S::e.vicassiau@parc-livradois-forez.org::c6355143-d9f2-47f8-a7e7-d38efdda307c" providerId="AD" clId="Web-{3DD1B575-A359-5879-B008-0D5F9129A510}" dt="2024-04-10T11:59:19.818" v="0" actId="20577"/>
      <pc:docMkLst>
        <pc:docMk/>
      </pc:docMkLst>
      <pc:sldChg chg="modSp">
        <pc:chgData name="Emma Vicassiau" userId="S::e.vicassiau@parc-livradois-forez.org::c6355143-d9f2-47f8-a7e7-d38efdda307c" providerId="AD" clId="Web-{3DD1B575-A359-5879-B008-0D5F9129A510}" dt="2024-04-10T11:59:19.818" v="0" actId="20577"/>
        <pc:sldMkLst>
          <pc:docMk/>
          <pc:sldMk cId="0" sldId="256"/>
        </pc:sldMkLst>
        <pc:spChg chg="mod">
          <ac:chgData name="Emma Vicassiau" userId="S::e.vicassiau@parc-livradois-forez.org::c6355143-d9f2-47f8-a7e7-d38efdda307c" providerId="AD" clId="Web-{3DD1B575-A359-5879-B008-0D5F9129A510}" dt="2024-04-10T11:59:19.818" v="0" actId="20577"/>
          <ac:spMkLst>
            <pc:docMk/>
            <pc:sldMk cId="0" sldId="256"/>
            <ac:spMk id="53" creationId="{00000000-0000-0000-0000-000000000000}"/>
          </ac:spMkLst>
        </pc:spChg>
      </pc:sldChg>
    </pc:docChg>
  </pc:docChgLst>
  <pc:docChgLst>
    <pc:chgData name="Véronique LANG" userId="S::veronique.lang_capissoire.fr#ext#@parclivradoisforezorg.onmicrosoft.com::2f4a02c9-2a02-47c5-9333-80c266e1f798" providerId="AD" clId="Web-{45619E4E-E602-4655-8967-89FC8DD1D6E1}"/>
    <pc:docChg chg="modSld">
      <pc:chgData name="Véronique LANG" userId="S::veronique.lang_capissoire.fr#ext#@parclivradoisforezorg.onmicrosoft.com::2f4a02c9-2a02-47c5-9333-80c266e1f798" providerId="AD" clId="Web-{45619E4E-E602-4655-8967-89FC8DD1D6E1}" dt="2024-04-17T12:01:49.553" v="100" actId="14100"/>
      <pc:docMkLst>
        <pc:docMk/>
      </pc:docMkLst>
      <pc:sldChg chg="addSp delSp modSp">
        <pc:chgData name="Véronique LANG" userId="S::veronique.lang_capissoire.fr#ext#@parclivradoisforezorg.onmicrosoft.com::2f4a02c9-2a02-47c5-9333-80c266e1f798" providerId="AD" clId="Web-{45619E4E-E602-4655-8967-89FC8DD1D6E1}" dt="2024-04-17T11:20:09.644" v="14" actId="1076"/>
        <pc:sldMkLst>
          <pc:docMk/>
          <pc:sldMk cId="0" sldId="258"/>
        </pc:sldMkLst>
        <pc:spChg chg="add del">
          <ac:chgData name="Véronique LANG" userId="S::veronique.lang_capissoire.fr#ext#@parclivradoisforezorg.onmicrosoft.com::2f4a02c9-2a02-47c5-9333-80c266e1f798" providerId="AD" clId="Web-{45619E4E-E602-4655-8967-89FC8DD1D6E1}" dt="2024-04-17T11:20:01.237" v="11"/>
          <ac:spMkLst>
            <pc:docMk/>
            <pc:sldMk cId="0" sldId="258"/>
            <ac:spMk id="3" creationId="{B2A87B87-D5EF-C815-3ECD-30BFACF95ED5}"/>
          </ac:spMkLst>
        </pc:spChg>
        <pc:spChg chg="add del mod">
          <ac:chgData name="Véronique LANG" userId="S::veronique.lang_capissoire.fr#ext#@parclivradoisforezorg.onmicrosoft.com::2f4a02c9-2a02-47c5-9333-80c266e1f798" providerId="AD" clId="Web-{45619E4E-E602-4655-8967-89FC8DD1D6E1}" dt="2024-04-17T11:19:44.017" v="7"/>
          <ac:spMkLst>
            <pc:docMk/>
            <pc:sldMk cId="0" sldId="258"/>
            <ac:spMk id="6" creationId="{44505900-84BB-3358-C167-1CA01AC2D90C}"/>
          </ac:spMkLst>
        </pc:spChg>
        <pc:spChg chg="add del mod">
          <ac:chgData name="Véronique LANG" userId="S::veronique.lang_capissoire.fr#ext#@parclivradoisforezorg.onmicrosoft.com::2f4a02c9-2a02-47c5-9333-80c266e1f798" providerId="AD" clId="Web-{45619E4E-E602-4655-8967-89FC8DD1D6E1}" dt="2024-04-17T11:20:09.644" v="14" actId="1076"/>
          <ac:spMkLst>
            <pc:docMk/>
            <pc:sldMk cId="0" sldId="258"/>
            <ac:spMk id="69" creationId="{00000000-0000-0000-0000-000000000000}"/>
          </ac:spMkLst>
        </pc:spChg>
        <pc:spChg chg="add del">
          <ac:chgData name="Véronique LANG" userId="S::veronique.lang_capissoire.fr#ext#@parclivradoisforezorg.onmicrosoft.com::2f4a02c9-2a02-47c5-9333-80c266e1f798" providerId="AD" clId="Web-{45619E4E-E602-4655-8967-89FC8DD1D6E1}" dt="2024-04-17T11:20:04.628" v="13"/>
          <ac:spMkLst>
            <pc:docMk/>
            <pc:sldMk cId="0" sldId="258"/>
            <ac:spMk id="71" creationId="{00000000-0000-0000-0000-000000000000}"/>
          </ac:spMkLst>
        </pc:spChg>
      </pc:sldChg>
      <pc:sldChg chg="modSp">
        <pc:chgData name="Véronique LANG" userId="S::veronique.lang_capissoire.fr#ext#@parclivradoisforezorg.onmicrosoft.com::2f4a02c9-2a02-47c5-9333-80c266e1f798" providerId="AD" clId="Web-{45619E4E-E602-4655-8967-89FC8DD1D6E1}" dt="2024-04-17T11:21:11.883" v="32" actId="1076"/>
        <pc:sldMkLst>
          <pc:docMk/>
          <pc:sldMk cId="0" sldId="259"/>
        </pc:sldMkLst>
        <pc:picChg chg="mod">
          <ac:chgData name="Véronique LANG" userId="S::veronique.lang_capissoire.fr#ext#@parclivradoisforezorg.onmicrosoft.com::2f4a02c9-2a02-47c5-9333-80c266e1f798" providerId="AD" clId="Web-{45619E4E-E602-4655-8967-89FC8DD1D6E1}" dt="2024-04-17T11:21:11.883" v="32" actId="1076"/>
          <ac:picMkLst>
            <pc:docMk/>
            <pc:sldMk cId="0" sldId="259"/>
            <ac:picMk id="2" creationId="{C3FF395B-C522-92CB-8AC3-63D1FC7780D1}"/>
          </ac:picMkLst>
        </pc:picChg>
        <pc:picChg chg="mod">
          <ac:chgData name="Véronique LANG" userId="S::veronique.lang_capissoire.fr#ext#@parclivradoisforezorg.onmicrosoft.com::2f4a02c9-2a02-47c5-9333-80c266e1f798" providerId="AD" clId="Web-{45619E4E-E602-4655-8967-89FC8DD1D6E1}" dt="2024-04-17T11:21:09.289" v="31" actId="1076"/>
          <ac:picMkLst>
            <pc:docMk/>
            <pc:sldMk cId="0" sldId="259"/>
            <ac:picMk id="3" creationId="{2D5519D6-6032-1422-E73C-35F218B0A001}"/>
          </ac:picMkLst>
        </pc:picChg>
        <pc:picChg chg="mod">
          <ac:chgData name="Véronique LANG" userId="S::veronique.lang_capissoire.fr#ext#@parclivradoisforezorg.onmicrosoft.com::2f4a02c9-2a02-47c5-9333-80c266e1f798" providerId="AD" clId="Web-{45619E4E-E602-4655-8967-89FC8DD1D6E1}" dt="2024-04-17T11:21:02.179" v="27" actId="1076"/>
          <ac:picMkLst>
            <pc:docMk/>
            <pc:sldMk cId="0" sldId="259"/>
            <ac:picMk id="4" creationId="{2A2AED62-3698-2D40-7D7E-6CD072043F81}"/>
          </ac:picMkLst>
        </pc:picChg>
        <pc:picChg chg="mod">
          <ac:chgData name="Véronique LANG" userId="S::veronique.lang_capissoire.fr#ext#@parclivradoisforezorg.onmicrosoft.com::2f4a02c9-2a02-47c5-9333-80c266e1f798" providerId="AD" clId="Web-{45619E4E-E602-4655-8967-89FC8DD1D6E1}" dt="2024-04-17T11:21:03.819" v="28" actId="1076"/>
          <ac:picMkLst>
            <pc:docMk/>
            <pc:sldMk cId="0" sldId="259"/>
            <ac:picMk id="8" creationId="{013696F0-2BD6-8054-4ECB-417219EF134E}"/>
          </ac:picMkLst>
        </pc:picChg>
        <pc:picChg chg="mod">
          <ac:chgData name="Véronique LANG" userId="S::veronique.lang_capissoire.fr#ext#@parclivradoisforezorg.onmicrosoft.com::2f4a02c9-2a02-47c5-9333-80c266e1f798" providerId="AD" clId="Web-{45619E4E-E602-4655-8967-89FC8DD1D6E1}" dt="2024-04-17T11:21:05.882" v="29" actId="1076"/>
          <ac:picMkLst>
            <pc:docMk/>
            <pc:sldMk cId="0" sldId="259"/>
            <ac:picMk id="9" creationId="{967FC745-B880-3FE0-ED37-A39EFDB2A125}"/>
          </ac:picMkLst>
        </pc:picChg>
        <pc:picChg chg="mod">
          <ac:chgData name="Véronique LANG" userId="S::veronique.lang_capissoire.fr#ext#@parclivradoisforezorg.onmicrosoft.com::2f4a02c9-2a02-47c5-9333-80c266e1f798" providerId="AD" clId="Web-{45619E4E-E602-4655-8967-89FC8DD1D6E1}" dt="2024-04-17T11:21:07.445" v="30" actId="1076"/>
          <ac:picMkLst>
            <pc:docMk/>
            <pc:sldMk cId="0" sldId="259"/>
            <ac:picMk id="10" creationId="{52C26D8D-3F45-5889-A828-C6DF30F9CAF8}"/>
          </ac:picMkLst>
        </pc:picChg>
      </pc:sldChg>
      <pc:sldChg chg="addSp delSp modSp">
        <pc:chgData name="Véronique LANG" userId="S::veronique.lang_capissoire.fr#ext#@parclivradoisforezorg.onmicrosoft.com::2f4a02c9-2a02-47c5-9333-80c266e1f798" providerId="AD" clId="Web-{45619E4E-E602-4655-8967-89FC8DD1D6E1}" dt="2024-04-17T11:35:37.974" v="56"/>
        <pc:sldMkLst>
          <pc:docMk/>
          <pc:sldMk cId="0" sldId="260"/>
        </pc:sldMkLst>
        <pc:spChg chg="mod">
          <ac:chgData name="Véronique LANG" userId="S::veronique.lang_capissoire.fr#ext#@parclivradoisforezorg.onmicrosoft.com::2f4a02c9-2a02-47c5-9333-80c266e1f798" providerId="AD" clId="Web-{45619E4E-E602-4655-8967-89FC8DD1D6E1}" dt="2024-04-17T11:34:19.360" v="36" actId="1076"/>
          <ac:spMkLst>
            <pc:docMk/>
            <pc:sldMk cId="0" sldId="260"/>
            <ac:spMk id="3" creationId="{1D386910-C312-5CF2-2314-1751B1A1E628}"/>
          </ac:spMkLst>
        </pc:spChg>
        <pc:spChg chg="mod">
          <ac:chgData name="Véronique LANG" userId="S::veronique.lang_capissoire.fr#ext#@parclivradoisforezorg.onmicrosoft.com::2f4a02c9-2a02-47c5-9333-80c266e1f798" providerId="AD" clId="Web-{45619E4E-E602-4655-8967-89FC8DD1D6E1}" dt="2024-04-17T11:34:52.518" v="43" actId="20577"/>
          <ac:spMkLst>
            <pc:docMk/>
            <pc:sldMk cId="0" sldId="260"/>
            <ac:spMk id="86" creationId="{00000000-0000-0000-0000-000000000000}"/>
          </ac:spMkLst>
        </pc:spChg>
        <pc:spChg chg="mod">
          <ac:chgData name="Véronique LANG" userId="S::veronique.lang_capissoire.fr#ext#@parclivradoisforezorg.onmicrosoft.com::2f4a02c9-2a02-47c5-9333-80c266e1f798" providerId="AD" clId="Web-{45619E4E-E602-4655-8967-89FC8DD1D6E1}" dt="2024-04-17T11:35:02.972" v="46" actId="1076"/>
          <ac:spMkLst>
            <pc:docMk/>
            <pc:sldMk cId="0" sldId="260"/>
            <ac:spMk id="87" creationId="{00000000-0000-0000-0000-000000000000}"/>
          </ac:spMkLst>
        </pc:spChg>
        <pc:spChg chg="mod">
          <ac:chgData name="Véronique LANG" userId="S::veronique.lang_capissoire.fr#ext#@parclivradoisforezorg.onmicrosoft.com::2f4a02c9-2a02-47c5-9333-80c266e1f798" providerId="AD" clId="Web-{45619E4E-E602-4655-8967-89FC8DD1D6E1}" dt="2024-04-17T11:34:49.534" v="42" actId="1076"/>
          <ac:spMkLst>
            <pc:docMk/>
            <pc:sldMk cId="0" sldId="260"/>
            <ac:spMk id="88" creationId="{00000000-0000-0000-0000-000000000000}"/>
          </ac:spMkLst>
        </pc:spChg>
        <pc:graphicFrameChg chg="add mod modGraphic">
          <ac:chgData name="Véronique LANG" userId="S::veronique.lang_capissoire.fr#ext#@parclivradoisforezorg.onmicrosoft.com::2f4a02c9-2a02-47c5-9333-80c266e1f798" providerId="AD" clId="Web-{45619E4E-E602-4655-8967-89FC8DD1D6E1}" dt="2024-04-17T11:35:37.974" v="56"/>
          <ac:graphicFrameMkLst>
            <pc:docMk/>
            <pc:sldMk cId="0" sldId="260"/>
            <ac:graphicFrameMk id="4" creationId="{C9F182F9-8578-E7D0-F452-09BE5EE36297}"/>
          </ac:graphicFrameMkLst>
        </pc:graphicFrameChg>
        <pc:picChg chg="del">
          <ac:chgData name="Véronique LANG" userId="S::veronique.lang_capissoire.fr#ext#@parclivradoisforezorg.onmicrosoft.com::2f4a02c9-2a02-47c5-9333-80c266e1f798" providerId="AD" clId="Web-{45619E4E-E602-4655-8967-89FC8DD1D6E1}" dt="2024-04-17T11:33:36.700" v="33"/>
          <ac:picMkLst>
            <pc:docMk/>
            <pc:sldMk cId="0" sldId="260"/>
            <ac:picMk id="84" creationId="{00000000-0000-0000-0000-000000000000}"/>
          </ac:picMkLst>
        </pc:picChg>
      </pc:sldChg>
      <pc:sldChg chg="modSp">
        <pc:chgData name="Véronique LANG" userId="S::veronique.lang_capissoire.fr#ext#@parclivradoisforezorg.onmicrosoft.com::2f4a02c9-2a02-47c5-9333-80c266e1f798" providerId="AD" clId="Web-{45619E4E-E602-4655-8967-89FC8DD1D6E1}" dt="2024-04-17T11:36:04.383" v="60" actId="20577"/>
        <pc:sldMkLst>
          <pc:docMk/>
          <pc:sldMk cId="0" sldId="261"/>
        </pc:sldMkLst>
        <pc:spChg chg="mod">
          <ac:chgData name="Véronique LANG" userId="S::veronique.lang_capissoire.fr#ext#@parclivradoisforezorg.onmicrosoft.com::2f4a02c9-2a02-47c5-9333-80c266e1f798" providerId="AD" clId="Web-{45619E4E-E602-4655-8967-89FC8DD1D6E1}" dt="2024-04-17T11:36:01.351" v="59" actId="20577"/>
          <ac:spMkLst>
            <pc:docMk/>
            <pc:sldMk cId="0" sldId="261"/>
            <ac:spMk id="93" creationId="{00000000-0000-0000-0000-000000000000}"/>
          </ac:spMkLst>
        </pc:spChg>
        <pc:spChg chg="mod">
          <ac:chgData name="Véronique LANG" userId="S::veronique.lang_capissoire.fr#ext#@parclivradoisforezorg.onmicrosoft.com::2f4a02c9-2a02-47c5-9333-80c266e1f798" providerId="AD" clId="Web-{45619E4E-E602-4655-8967-89FC8DD1D6E1}" dt="2024-04-17T11:36:04.383" v="60" actId="20577"/>
          <ac:spMkLst>
            <pc:docMk/>
            <pc:sldMk cId="0" sldId="261"/>
            <ac:spMk id="95" creationId="{00000000-0000-0000-0000-000000000000}"/>
          </ac:spMkLst>
        </pc:spChg>
      </pc:sldChg>
      <pc:sldChg chg="modSp">
        <pc:chgData name="Véronique LANG" userId="S::veronique.lang_capissoire.fr#ext#@parclivradoisforezorg.onmicrosoft.com::2f4a02c9-2a02-47c5-9333-80c266e1f798" providerId="AD" clId="Web-{45619E4E-E602-4655-8967-89FC8DD1D6E1}" dt="2024-04-17T11:51:50.121" v="63" actId="20577"/>
        <pc:sldMkLst>
          <pc:docMk/>
          <pc:sldMk cId="0" sldId="262"/>
        </pc:sldMkLst>
        <pc:spChg chg="mod">
          <ac:chgData name="Véronique LANG" userId="S::veronique.lang_capissoire.fr#ext#@parclivradoisforezorg.onmicrosoft.com::2f4a02c9-2a02-47c5-9333-80c266e1f798" providerId="AD" clId="Web-{45619E4E-E602-4655-8967-89FC8DD1D6E1}" dt="2024-04-17T11:51:50.121" v="63" actId="20577"/>
          <ac:spMkLst>
            <pc:docMk/>
            <pc:sldMk cId="0" sldId="262"/>
            <ac:spMk id="100" creationId="{00000000-0000-0000-0000-000000000000}"/>
          </ac:spMkLst>
        </pc:spChg>
      </pc:sldChg>
      <pc:sldChg chg="modSp">
        <pc:chgData name="Véronique LANG" userId="S::veronique.lang_capissoire.fr#ext#@parclivradoisforezorg.onmicrosoft.com::2f4a02c9-2a02-47c5-9333-80c266e1f798" providerId="AD" clId="Web-{45619E4E-E602-4655-8967-89FC8DD1D6E1}" dt="2024-04-17T11:52:43.202" v="64" actId="1076"/>
        <pc:sldMkLst>
          <pc:docMk/>
          <pc:sldMk cId="0" sldId="272"/>
        </pc:sldMkLst>
        <pc:picChg chg="mod">
          <ac:chgData name="Véronique LANG" userId="S::veronique.lang_capissoire.fr#ext#@parclivradoisforezorg.onmicrosoft.com::2f4a02c9-2a02-47c5-9333-80c266e1f798" providerId="AD" clId="Web-{45619E4E-E602-4655-8967-89FC8DD1D6E1}" dt="2024-04-17T11:52:43.202" v="64" actId="1076"/>
          <ac:picMkLst>
            <pc:docMk/>
            <pc:sldMk cId="0" sldId="272"/>
            <ac:picMk id="164" creationId="{00000000-0000-0000-0000-000000000000}"/>
          </ac:picMkLst>
        </pc:picChg>
      </pc:sldChg>
      <pc:sldChg chg="modSp">
        <pc:chgData name="Véronique LANG" userId="S::veronique.lang_capissoire.fr#ext#@parclivradoisforezorg.onmicrosoft.com::2f4a02c9-2a02-47c5-9333-80c266e1f798" providerId="AD" clId="Web-{45619E4E-E602-4655-8967-89FC8DD1D6E1}" dt="2024-04-17T11:54:15.428" v="84" actId="20577"/>
        <pc:sldMkLst>
          <pc:docMk/>
          <pc:sldMk cId="3285030550" sldId="280"/>
        </pc:sldMkLst>
        <pc:spChg chg="mod">
          <ac:chgData name="Véronique LANG" userId="S::veronique.lang_capissoire.fr#ext#@parclivradoisforezorg.onmicrosoft.com::2f4a02c9-2a02-47c5-9333-80c266e1f798" providerId="AD" clId="Web-{45619E4E-E602-4655-8967-89FC8DD1D6E1}" dt="2024-04-17T11:54:15.428" v="84" actId="20577"/>
          <ac:spMkLst>
            <pc:docMk/>
            <pc:sldMk cId="3285030550" sldId="280"/>
            <ac:spMk id="5" creationId="{85C2A57D-8448-2E72-CDFF-DE26495EB0F0}"/>
          </ac:spMkLst>
        </pc:spChg>
      </pc:sldChg>
      <pc:sldChg chg="modSp">
        <pc:chgData name="Véronique LANG" userId="S::veronique.lang_capissoire.fr#ext#@parclivradoisforezorg.onmicrosoft.com::2f4a02c9-2a02-47c5-9333-80c266e1f798" providerId="AD" clId="Web-{45619E4E-E602-4655-8967-89FC8DD1D6E1}" dt="2024-04-17T12:01:49.553" v="100" actId="14100"/>
        <pc:sldMkLst>
          <pc:docMk/>
          <pc:sldMk cId="3406052630" sldId="283"/>
        </pc:sldMkLst>
        <pc:spChg chg="mod">
          <ac:chgData name="Véronique LANG" userId="S::veronique.lang_capissoire.fr#ext#@parclivradoisforezorg.onmicrosoft.com::2f4a02c9-2a02-47c5-9333-80c266e1f798" providerId="AD" clId="Web-{45619E4E-E602-4655-8967-89FC8DD1D6E1}" dt="2024-04-17T12:01:42.693" v="98" actId="1076"/>
          <ac:spMkLst>
            <pc:docMk/>
            <pc:sldMk cId="3406052630" sldId="283"/>
            <ac:spMk id="124" creationId="{00000000-0000-0000-0000-000000000000}"/>
          </ac:spMkLst>
        </pc:spChg>
        <pc:spChg chg="mod">
          <ac:chgData name="Véronique LANG" userId="S::veronique.lang_capissoire.fr#ext#@parclivradoisforezorg.onmicrosoft.com::2f4a02c9-2a02-47c5-9333-80c266e1f798" providerId="AD" clId="Web-{45619E4E-E602-4655-8967-89FC8DD1D6E1}" dt="2024-04-17T12:01:49.553" v="100" actId="14100"/>
          <ac:spMkLst>
            <pc:docMk/>
            <pc:sldMk cId="3406052630" sldId="283"/>
            <ac:spMk id="125" creationId="{00000000-0000-0000-0000-000000000000}"/>
          </ac:spMkLst>
        </pc:spChg>
      </pc:sldChg>
      <pc:sldChg chg="modSp">
        <pc:chgData name="Véronique LANG" userId="S::veronique.lang_capissoire.fr#ext#@parclivradoisforezorg.onmicrosoft.com::2f4a02c9-2a02-47c5-9333-80c266e1f798" providerId="AD" clId="Web-{45619E4E-E602-4655-8967-89FC8DD1D6E1}" dt="2024-04-17T11:55:30.308" v="96" actId="20577"/>
        <pc:sldMkLst>
          <pc:docMk/>
          <pc:sldMk cId="3139800496" sldId="304"/>
        </pc:sldMkLst>
        <pc:spChg chg="mod">
          <ac:chgData name="Véronique LANG" userId="S::veronique.lang_capissoire.fr#ext#@parclivradoisforezorg.onmicrosoft.com::2f4a02c9-2a02-47c5-9333-80c266e1f798" providerId="AD" clId="Web-{45619E4E-E602-4655-8967-89FC8DD1D6E1}" dt="2024-04-17T11:55:00.837" v="89" actId="14100"/>
          <ac:spMkLst>
            <pc:docMk/>
            <pc:sldMk cId="3139800496" sldId="304"/>
            <ac:spMk id="124" creationId="{00000000-0000-0000-0000-000000000000}"/>
          </ac:spMkLst>
        </pc:spChg>
        <pc:spChg chg="mod">
          <ac:chgData name="Véronique LANG" userId="S::veronique.lang_capissoire.fr#ext#@parclivradoisforezorg.onmicrosoft.com::2f4a02c9-2a02-47c5-9333-80c266e1f798" providerId="AD" clId="Web-{45619E4E-E602-4655-8967-89FC8DD1D6E1}" dt="2024-04-17T11:55:30.308" v="96" actId="20577"/>
          <ac:spMkLst>
            <pc:docMk/>
            <pc:sldMk cId="3139800496" sldId="304"/>
            <ac:spMk id="12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Anne</a:t>
            </a:r>
            <a:endParaRPr/>
          </a:p>
        </p:txBody>
      </p:sp>
      <p:sp>
        <p:nvSpPr>
          <p:cNvPr id="112" name="Google Shape;112;p8: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0316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277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ad5bdd3f3a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ad5bdd3f3a_0_6: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ad5bdd3f3a_0_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2ad5bdd3f3a_0_1: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Emma</a:t>
            </a:r>
          </a:p>
          <a:p>
            <a:pPr marL="158750" indent="0">
              <a:buNone/>
            </a:pPr>
            <a:endParaRPr lang="fr-FR"/>
          </a:p>
        </p:txBody>
      </p:sp>
    </p:spTree>
    <p:extLst>
      <p:ext uri="{BB962C8B-B14F-4D97-AF65-F5344CB8AC3E}">
        <p14:creationId xmlns:p14="http://schemas.microsoft.com/office/powerpoint/2010/main" val="9922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430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ba74f64b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ba74f64b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Véronique</a:t>
            </a: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Véronique</a:t>
            </a:r>
          </a:p>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182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9009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1e5d34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1e5d34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Emma</a:t>
            </a:r>
          </a:p>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815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04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0721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1e5d34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1e5d34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Véronique</a:t>
            </a:r>
          </a:p>
          <a:p>
            <a:pPr marL="0" lvl="0" indent="0" algn="l" rtl="0">
              <a:spcBef>
                <a:spcPts val="0"/>
              </a:spcBef>
              <a:spcAft>
                <a:spcPts val="0"/>
              </a:spcAft>
              <a:buNone/>
            </a:pPr>
            <a:endParaRPr/>
          </a:p>
        </p:txBody>
      </p:sp>
    </p:spTree>
    <p:extLst>
      <p:ext uri="{BB962C8B-B14F-4D97-AF65-F5344CB8AC3E}">
        <p14:creationId xmlns:p14="http://schemas.microsoft.com/office/powerpoint/2010/main" val="152102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4bee644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4bee6444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4176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Emma</a:t>
            </a:r>
          </a:p>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8045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4bee644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4bee6444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Christian</a:t>
            </a:r>
            <a:endParaRPr/>
          </a:p>
        </p:txBody>
      </p:sp>
      <p:sp>
        <p:nvSpPr>
          <p:cNvPr id="81" name="Google Shape;81;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FR"/>
              <a:t>Anne : </a:t>
            </a:r>
            <a:r>
              <a:rPr lang="fr-FR" sz="1100"/>
              <a:t>Les dépenses éligibles varient selon la thématique</a:t>
            </a:r>
            <a:endParaRPr/>
          </a:p>
          <a:p>
            <a:pPr marL="457200" lvl="0" indent="-228600" algn="l" rtl="0">
              <a:lnSpc>
                <a:spcPct val="100000"/>
              </a:lnSpc>
              <a:spcBef>
                <a:spcPts val="0"/>
              </a:spcBef>
              <a:spcAft>
                <a:spcPts val="0"/>
              </a:spcAft>
              <a:buSzPts val="1100"/>
              <a:buNone/>
            </a:pPr>
            <a:endParaRPr sz="1100"/>
          </a:p>
          <a:p>
            <a:pPr marL="457200" lvl="0" indent="-298450" algn="l" rtl="0">
              <a:lnSpc>
                <a:spcPct val="100000"/>
              </a:lnSpc>
              <a:spcBef>
                <a:spcPts val="0"/>
              </a:spcBef>
              <a:spcAft>
                <a:spcPts val="0"/>
              </a:spcAft>
              <a:buSzPts val="1100"/>
              <a:buChar char="●"/>
            </a:pPr>
            <a:r>
              <a:rPr lang="fr-FR" sz="1100"/>
              <a:t>Prestations externes, ingénierie interne mutualisée, outils communs, équipements, petits investissements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b4b7f3773a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b4b7f3773a_1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 name="Google Shape;12;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2" name="Google Shape;4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6" name="Google Shape;4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title"/>
          </p:nvPr>
        </p:nvSpPr>
        <p:spPr>
          <a:xfrm>
            <a:off x="348600" y="962507"/>
            <a:ext cx="8446800" cy="3909900"/>
          </a:xfrm>
          <a:prstGeom prst="rect">
            <a:avLst/>
          </a:prstGeom>
          <a:noFill/>
          <a:ln>
            <a:noFill/>
          </a:ln>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700"/>
              <a:buFont typeface="Arial"/>
              <a:buNone/>
            </a:pPr>
            <a:r>
              <a:rPr lang="fr-FR" sz="3200" b="1">
                <a:latin typeface="Ubuntu"/>
                <a:ea typeface="Ubuntu"/>
                <a:cs typeface="Ubuntu"/>
                <a:sym typeface="Ubuntu"/>
              </a:rPr>
              <a:t>Programme LEADER 2023 - 2027</a:t>
            </a:r>
            <a:endParaRPr sz="3200" b="1">
              <a:latin typeface="Ubuntu"/>
              <a:ea typeface="Ubuntu"/>
              <a:cs typeface="Ubuntu"/>
              <a:sym typeface="Ubuntu"/>
            </a:endParaRPr>
          </a:p>
          <a:p>
            <a:pPr marL="0" lvl="0" indent="0" algn="ctr" rtl="0">
              <a:lnSpc>
                <a:spcPct val="150000"/>
              </a:lnSpc>
              <a:spcBef>
                <a:spcPts val="0"/>
              </a:spcBef>
              <a:spcAft>
                <a:spcPts val="0"/>
              </a:spcAft>
              <a:buClr>
                <a:schemeClr val="dk1"/>
              </a:buClr>
              <a:buSzPts val="700"/>
              <a:buFont typeface="Arial"/>
              <a:buNone/>
            </a:pPr>
            <a:r>
              <a:rPr lang="fr-FR" sz="2300">
                <a:latin typeface="Ubuntu"/>
                <a:ea typeface="Ubuntu"/>
                <a:cs typeface="Ubuntu"/>
                <a:sym typeface="Ubuntu"/>
              </a:rPr>
              <a:t>GAL Auvergne-Rhône-Alpes </a:t>
            </a:r>
            <a:r>
              <a:rPr lang="fr-FR" sz="2300" b="1">
                <a:latin typeface="Ubuntu"/>
                <a:ea typeface="Ubuntu"/>
                <a:cs typeface="Ubuntu"/>
                <a:sym typeface="Ubuntu"/>
              </a:rPr>
              <a:t>Puy-de-Dôme</a:t>
            </a:r>
            <a:endParaRPr sz="2300" b="1">
              <a:latin typeface="Ubuntu"/>
              <a:ea typeface="Ubuntu"/>
              <a:cs typeface="Ubuntu"/>
              <a:sym typeface="Ubuntu"/>
            </a:endParaRPr>
          </a:p>
          <a:p>
            <a:pPr algn="ctr">
              <a:lnSpc>
                <a:spcPct val="150000"/>
              </a:lnSpc>
              <a:buSzPts val="700"/>
            </a:pPr>
            <a:r>
              <a:rPr lang="fr-FR" sz="2000">
                <a:latin typeface="Ubuntu"/>
                <a:ea typeface="Ubuntu"/>
                <a:cs typeface="Ubuntu"/>
                <a:sym typeface="Ubuntu"/>
              </a:rPr>
              <a:t>16 mai 2024</a:t>
            </a:r>
            <a:br>
              <a:rPr lang="fr-FR" sz="2000">
                <a:latin typeface="Ubuntu"/>
                <a:ea typeface="Ubuntu"/>
                <a:cs typeface="Ubuntu"/>
              </a:rPr>
            </a:br>
            <a:r>
              <a:rPr lang="fr-FR" sz="1700" i="1">
                <a:latin typeface="Ubuntu"/>
                <a:ea typeface="Ubuntu"/>
                <a:cs typeface="Ubuntu"/>
              </a:rPr>
              <a:t>(visioconférence)</a:t>
            </a:r>
            <a:br>
              <a:rPr lang="fr-FR" sz="1700" i="1">
                <a:latin typeface="Ubuntu"/>
                <a:ea typeface="Ubuntu"/>
                <a:cs typeface="Ubuntu"/>
              </a:rPr>
            </a:br>
            <a:br>
              <a:rPr lang="fr-FR" sz="2000">
                <a:latin typeface="Ubuntu"/>
                <a:ea typeface="Ubuntu"/>
                <a:cs typeface="Ubuntu"/>
                <a:sym typeface="Ubuntu"/>
              </a:rPr>
            </a:br>
            <a:r>
              <a:rPr lang="fr-FR" sz="2000" b="1">
                <a:latin typeface="Ubuntu"/>
                <a:ea typeface="Ubuntu"/>
                <a:cs typeface="Ubuntu"/>
                <a:sym typeface="Ubuntu"/>
              </a:rPr>
              <a:t>Présentation des appels à projets Centres-bourgs24 et Services24</a:t>
            </a:r>
            <a:r>
              <a:rPr lang="fr-FR" sz="2000">
                <a:latin typeface="Ubuntu"/>
                <a:ea typeface="Ubuntu"/>
                <a:cs typeface="Ubuntu"/>
                <a:sym typeface="Ubuntu"/>
              </a:rPr>
              <a:t> </a:t>
            </a:r>
            <a:endParaRPr lang="fr-FR" sz="2500">
              <a:latin typeface="Ubuntu"/>
              <a:ea typeface="Ubuntu"/>
              <a:cs typeface="Ubuntu"/>
            </a:endParaRPr>
          </a:p>
        </p:txBody>
      </p:sp>
      <p:pic>
        <p:nvPicPr>
          <p:cNvPr id="2" name="Picture 1">
            <a:extLst>
              <a:ext uri="{FF2B5EF4-FFF2-40B4-BE49-F238E27FC236}">
                <a16:creationId xmlns:a16="http://schemas.microsoft.com/office/drawing/2014/main" id="{8A961A25-EED0-A134-2067-87131E9D2523}"/>
              </a:ext>
            </a:extLst>
          </p:cNvPr>
          <p:cNvPicPr>
            <a:picLocks noChangeAspect="1"/>
          </p:cNvPicPr>
          <p:nvPr/>
        </p:nvPicPr>
        <p:blipFill>
          <a:blip r:embed="rId3"/>
          <a:stretch>
            <a:fillRect/>
          </a:stretch>
        </p:blipFill>
        <p:spPr>
          <a:xfrm>
            <a:off x="197197" y="253541"/>
            <a:ext cx="2014258" cy="707093"/>
          </a:xfrm>
          <a:prstGeom prst="rect">
            <a:avLst/>
          </a:prstGeom>
        </p:spPr>
      </p:pic>
      <p:pic>
        <p:nvPicPr>
          <p:cNvPr id="3" name="Picture 2">
            <a:extLst>
              <a:ext uri="{FF2B5EF4-FFF2-40B4-BE49-F238E27FC236}">
                <a16:creationId xmlns:a16="http://schemas.microsoft.com/office/drawing/2014/main" id="{5D067991-1397-769C-CF7E-26B633A22860}"/>
              </a:ext>
            </a:extLst>
          </p:cNvPr>
          <p:cNvPicPr>
            <a:picLocks noChangeAspect="1"/>
          </p:cNvPicPr>
          <p:nvPr/>
        </p:nvPicPr>
        <p:blipFill>
          <a:blip r:embed="rId4"/>
          <a:stretch>
            <a:fillRect/>
          </a:stretch>
        </p:blipFill>
        <p:spPr>
          <a:xfrm>
            <a:off x="7721552" y="115757"/>
            <a:ext cx="926604" cy="858932"/>
          </a:xfrm>
          <a:prstGeom prst="rect">
            <a:avLst/>
          </a:prstGeom>
        </p:spPr>
      </p:pic>
      <p:pic>
        <p:nvPicPr>
          <p:cNvPr id="4" name="Picture 3">
            <a:extLst>
              <a:ext uri="{FF2B5EF4-FFF2-40B4-BE49-F238E27FC236}">
                <a16:creationId xmlns:a16="http://schemas.microsoft.com/office/drawing/2014/main" id="{AC47841D-4F2C-69BC-622E-FE3FC7BB4DAB}"/>
              </a:ext>
            </a:extLst>
          </p:cNvPr>
          <p:cNvPicPr>
            <a:picLocks noChangeAspect="1"/>
          </p:cNvPicPr>
          <p:nvPr/>
        </p:nvPicPr>
        <p:blipFill>
          <a:blip r:embed="rId5"/>
          <a:stretch>
            <a:fillRect/>
          </a:stretch>
        </p:blipFill>
        <p:spPr>
          <a:xfrm>
            <a:off x="2465994" y="255831"/>
            <a:ext cx="4572000" cy="5198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 name="Picture 1">
            <a:extLst>
              <a:ext uri="{FF2B5EF4-FFF2-40B4-BE49-F238E27FC236}">
                <a16:creationId xmlns:a16="http://schemas.microsoft.com/office/drawing/2014/main" id="{0F010E2C-B963-0E21-7535-BAFE75E6660E}"/>
              </a:ext>
            </a:extLst>
          </p:cNvPr>
          <p:cNvPicPr>
            <a:picLocks noChangeAspect="1"/>
          </p:cNvPicPr>
          <p:nvPr/>
        </p:nvPicPr>
        <p:blipFill>
          <a:blip r:embed="rId3"/>
          <a:stretch>
            <a:fillRect/>
          </a:stretch>
        </p:blipFill>
        <p:spPr>
          <a:xfrm>
            <a:off x="22324" y="0"/>
            <a:ext cx="9099352"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57" name="Google Shape;157;p15"/>
          <p:cNvGraphicFramePr/>
          <p:nvPr>
            <p:extLst>
              <p:ext uri="{D42A27DB-BD31-4B8C-83A1-F6EECF244321}">
                <p14:modId xmlns:p14="http://schemas.microsoft.com/office/powerpoint/2010/main" val="3714848799"/>
              </p:ext>
            </p:extLst>
          </p:nvPr>
        </p:nvGraphicFramePr>
        <p:xfrm>
          <a:off x="315533" y="212831"/>
          <a:ext cx="8509858" cy="4724050"/>
        </p:xfrm>
        <a:graphic>
          <a:graphicData uri="http://schemas.openxmlformats.org/drawingml/2006/table">
            <a:tbl>
              <a:tblPr firstRow="1" firstCol="1" bandRow="1">
                <a:noFill/>
                <a:tableStyleId>{DD25AE25-C4F8-45A1-9BD8-CCE7A9E812F9}</a:tableStyleId>
              </a:tblPr>
              <a:tblGrid>
                <a:gridCol w="3003723">
                  <a:extLst>
                    <a:ext uri="{9D8B030D-6E8A-4147-A177-3AD203B41FA5}">
                      <a16:colId xmlns:a16="http://schemas.microsoft.com/office/drawing/2014/main" val="20000"/>
                    </a:ext>
                  </a:extLst>
                </a:gridCol>
                <a:gridCol w="3995191">
                  <a:extLst>
                    <a:ext uri="{9D8B030D-6E8A-4147-A177-3AD203B41FA5}">
                      <a16:colId xmlns:a16="http://schemas.microsoft.com/office/drawing/2014/main" val="20001"/>
                    </a:ext>
                  </a:extLst>
                </a:gridCol>
                <a:gridCol w="1510944">
                  <a:extLst>
                    <a:ext uri="{9D8B030D-6E8A-4147-A177-3AD203B41FA5}">
                      <a16:colId xmlns:a16="http://schemas.microsoft.com/office/drawing/2014/main" val="20003"/>
                    </a:ext>
                  </a:extLst>
                </a:gridCol>
              </a:tblGrid>
              <a:tr h="501450">
                <a:tc>
                  <a:txBody>
                    <a:bodyPr/>
                    <a:lstStyle/>
                    <a:p>
                      <a:pPr marL="0" marR="0" lvl="0" indent="0" algn="ctr" rtl="0">
                        <a:lnSpc>
                          <a:spcPct val="107000"/>
                        </a:lnSpc>
                        <a:spcBef>
                          <a:spcPts val="0"/>
                        </a:spcBef>
                        <a:spcAft>
                          <a:spcPts val="0"/>
                        </a:spcAft>
                        <a:buClr>
                          <a:srgbClr val="000000"/>
                        </a:buClr>
                        <a:buSzPts val="1300"/>
                        <a:buFont typeface="Arial"/>
                        <a:buNone/>
                      </a:pPr>
                      <a:r>
                        <a:rPr lang="fr-FR" sz="1000" b="1" u="none" strike="noStrike" cap="none">
                          <a:latin typeface="Ubuntu"/>
                          <a:ea typeface="Ubuntu"/>
                          <a:cs typeface="Ubuntu"/>
                          <a:sym typeface="Ubuntu"/>
                        </a:rPr>
                        <a:t>Fiche-action</a:t>
                      </a:r>
                      <a:endParaRPr sz="1000" b="1" u="none" strike="noStrike" cap="none">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300"/>
                        <a:buFont typeface="Arial"/>
                        <a:buNone/>
                      </a:pPr>
                      <a:r>
                        <a:rPr lang="fr-FR" sz="1000" u="none" strike="noStrike" cap="none">
                          <a:latin typeface="Ubuntu"/>
                          <a:ea typeface="Ubuntu"/>
                          <a:cs typeface="Ubuntu"/>
                          <a:sym typeface="Ubuntu"/>
                        </a:rPr>
                        <a:t>Appels à projets</a:t>
                      </a:r>
                      <a:endParaRPr sz="1000" u="none" strike="noStrike" cap="none">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300"/>
                        <a:buFont typeface="Arial"/>
                        <a:buNone/>
                      </a:pPr>
                      <a:r>
                        <a:rPr lang="fr-FR" sz="1000" b="1" i="0" u="none" strike="noStrike" cap="none">
                          <a:solidFill>
                            <a:schemeClr val="lt1"/>
                          </a:solidFill>
                          <a:latin typeface="Ubuntu"/>
                          <a:ea typeface="Ubuntu"/>
                          <a:cs typeface="Ubuntu"/>
                          <a:sym typeface="Ubuntu"/>
                        </a:rPr>
                        <a:t>État</a:t>
                      </a:r>
                      <a:endParaRPr sz="1000" b="1" i="0" u="none" strike="noStrike" cap="none">
                        <a:solidFill>
                          <a:schemeClr val="lt1"/>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00"/>
                  </a:ext>
                </a:extLst>
              </a:tr>
              <a:tr h="311422">
                <a:tc rowSpan="4">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a:latin typeface="Ubuntu"/>
                          <a:ea typeface="Ubuntu"/>
                          <a:cs typeface="Ubuntu"/>
                          <a:sym typeface="Ubuntu"/>
                        </a:rPr>
                        <a:t>Fiche-action 1 : Faire de la qualité de vie,</a:t>
                      </a:r>
                      <a:r>
                        <a:rPr lang="fr-FR" sz="1000" u="none" strike="noStrike" cap="none">
                          <a:latin typeface="Ubuntu"/>
                          <a:ea typeface="Ubuntu"/>
                          <a:cs typeface="Ubuntu"/>
                        </a:rPr>
                        <a:t> </a:t>
                      </a:r>
                      <a:endParaRPr sz="1000" u="none" strike="noStrike" cap="none">
                        <a:latin typeface="Ubuntu"/>
                        <a:ea typeface="Ubuntu"/>
                        <a:cs typeface="Ubuntu"/>
                        <a:sym typeface="Ubuntu"/>
                      </a:endParaRPr>
                    </a:p>
                    <a:p>
                      <a:pPr marL="0" marR="0" lvl="0" indent="0" algn="ctr" rtl="0">
                        <a:lnSpc>
                          <a:spcPct val="107000"/>
                        </a:lnSpc>
                        <a:spcBef>
                          <a:spcPts val="0"/>
                        </a:spcBef>
                        <a:spcAft>
                          <a:spcPts val="0"/>
                        </a:spcAft>
                        <a:buClr>
                          <a:srgbClr val="000000"/>
                        </a:buClr>
                        <a:buSzPts val="1000"/>
                        <a:buFont typeface="Arial"/>
                        <a:buNone/>
                      </a:pPr>
                      <a:r>
                        <a:rPr lang="fr-FR" sz="1000" u="none" strike="noStrike" cap="none">
                          <a:latin typeface="Ubuntu"/>
                          <a:ea typeface="Ubuntu"/>
                          <a:cs typeface="Ubuntu"/>
                          <a:sym typeface="Ubuntu"/>
                        </a:rPr>
                        <a:t>une source d’attractivité nouvelle du territoire</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Centres-bourgs et vacance de l'habitat</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i="0" noProof="0">
                        <a:solidFill>
                          <a:srgbClr val="00B050"/>
                        </a:solidFill>
                        <a:sym typeface="Ubuntu"/>
                      </a:endParaRPr>
                    </a:p>
                  </a:txBody>
                  <a:tcPr marL="63275" marR="63275" marT="0" marB="0" anchor="ctr"/>
                </a:tc>
                <a:extLst>
                  <a:ext uri="{0D108BD9-81ED-4DB2-BD59-A6C34878D82A}">
                    <a16:rowId xmlns:a16="http://schemas.microsoft.com/office/drawing/2014/main" val="10001"/>
                  </a:ext>
                </a:extLst>
              </a:tr>
              <a:tr h="261193">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Services à la population en milieu rural</a:t>
                      </a:r>
                      <a:endParaRPr lang="fr-FR" sz="1000" b="1" u="none" strike="noStrike" cap="none">
                        <a:latin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endParaRPr>
                    </a:p>
                  </a:txBody>
                  <a:tcPr marL="63275" marR="63275" marT="0" marB="0" anchor="ctr"/>
                </a:tc>
                <a:extLst>
                  <a:ext uri="{0D108BD9-81ED-4DB2-BD59-A6C34878D82A}">
                    <a16:rowId xmlns:a16="http://schemas.microsoft.com/office/drawing/2014/main" val="10002"/>
                  </a:ext>
                </a:extLst>
              </a:tr>
              <a:tr h="274675">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Offre culturelle </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endParaRPr>
                    </a:p>
                  </a:txBody>
                  <a:tcPr marL="63275" marR="63275" marT="0" marB="0" anchor="ctr"/>
                </a:tc>
                <a:extLst>
                  <a:ext uri="{0D108BD9-81ED-4DB2-BD59-A6C34878D82A}">
                    <a16:rowId xmlns:a16="http://schemas.microsoft.com/office/drawing/2014/main" val="10003"/>
                  </a:ext>
                </a:extLst>
              </a:tr>
              <a:tr h="261193">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Image du territoire et attractivité </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sym typeface="Ubuntu"/>
                      </a:endParaRPr>
                    </a:p>
                  </a:txBody>
                  <a:tcPr marL="63275" marR="63275" marT="0" marB="0" anchor="ctr"/>
                </a:tc>
                <a:extLst>
                  <a:ext uri="{0D108BD9-81ED-4DB2-BD59-A6C34878D82A}">
                    <a16:rowId xmlns:a16="http://schemas.microsoft.com/office/drawing/2014/main" val="10004"/>
                  </a:ext>
                </a:extLst>
              </a:tr>
              <a:tr h="291331">
                <a:tc rowSpan="2">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a:latin typeface="Ubuntu"/>
                          <a:ea typeface="Ubuntu"/>
                          <a:cs typeface="Ubuntu"/>
                          <a:sym typeface="Ubuntu"/>
                        </a:rPr>
                        <a:t>Fiche-action 2 : Développer une économie vertueuse, génératrice d’emplois durables et non délocalisables</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Tourisme durable et itinérance</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sym typeface="Ubuntu"/>
                      </a:endParaRPr>
                    </a:p>
                  </a:txBody>
                  <a:tcPr marL="63275" marR="63275" marT="0" marB="0" anchor="ctr"/>
                </a:tc>
                <a:extLst>
                  <a:ext uri="{0D108BD9-81ED-4DB2-BD59-A6C34878D82A}">
                    <a16:rowId xmlns:a16="http://schemas.microsoft.com/office/drawing/2014/main" val="10005"/>
                  </a:ext>
                </a:extLst>
              </a:tr>
              <a:tr h="331514">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Economie éco-responsable, de proximité et innovante</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endParaRPr>
                    </a:p>
                  </a:txBody>
                  <a:tcPr marL="63275" marR="63275" marT="0" marB="0" anchor="ctr"/>
                </a:tc>
                <a:extLst>
                  <a:ext uri="{0D108BD9-81ED-4DB2-BD59-A6C34878D82A}">
                    <a16:rowId xmlns:a16="http://schemas.microsoft.com/office/drawing/2014/main" val="10006"/>
                  </a:ext>
                </a:extLst>
              </a:tr>
              <a:tr h="311422">
                <a:tc rowSpan="4">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a:latin typeface="Ubuntu"/>
                          <a:ea typeface="Ubuntu"/>
                          <a:cs typeface="Ubuntu"/>
                          <a:sym typeface="Ubuntu"/>
                        </a:rPr>
                        <a:t>Fiche-action 3 : Renforcer la résilience du territoire en réussissant le pari des transitions énergétique et écologique</a:t>
                      </a:r>
                      <a:r>
                        <a:rPr lang="fr-FR" sz="1000" u="none" strike="noStrike" cap="none">
                          <a:latin typeface="Ubuntu"/>
                          <a:ea typeface="Ubuntu"/>
                          <a:cs typeface="Ubuntu"/>
                        </a:rPr>
                        <a:t> </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Encourager les mobilités durables inclusives</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endParaRPr>
                    </a:p>
                  </a:txBody>
                  <a:tcPr marL="63275" marR="63275" marT="0" marB="0" anchor="ctr"/>
                </a:tc>
                <a:extLst>
                  <a:ext uri="{0D108BD9-81ED-4DB2-BD59-A6C34878D82A}">
                    <a16:rowId xmlns:a16="http://schemas.microsoft.com/office/drawing/2014/main" val="10007"/>
                  </a:ext>
                </a:extLst>
              </a:tr>
              <a:tr h="428525">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Transition énergétique des territoires</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endParaRPr>
                    </a:p>
                  </a:txBody>
                  <a:tcPr marL="63275" marR="63275" marT="0" marB="0" anchor="ctr"/>
                </a:tc>
                <a:extLst>
                  <a:ext uri="{0D108BD9-81ED-4DB2-BD59-A6C34878D82A}">
                    <a16:rowId xmlns:a16="http://schemas.microsoft.com/office/drawing/2014/main" val="10008"/>
                  </a:ext>
                </a:extLst>
              </a:tr>
              <a:tr h="474200">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Relocalisation </a:t>
                      </a:r>
                      <a:r>
                        <a:rPr lang="fr-FR" sz="1000" b="1" u="none" strike="noStrike" cap="none">
                          <a:latin typeface="Ubuntu"/>
                          <a:sym typeface="Ubuntu"/>
                        </a:rPr>
                        <a:t>du </a:t>
                      </a:r>
                      <a:r>
                        <a:rPr lang="fr-FR" sz="1000" b="1" u="none" strike="noStrike" cap="none">
                          <a:latin typeface="Ubuntu"/>
                        </a:rPr>
                        <a:t>système alimentaire territorial </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fr-FR" sz="1000" b="1" u="none" strike="noStrike" cap="none">
                          <a:solidFill>
                            <a:srgbClr val="7F7F7F"/>
                          </a:solidFill>
                          <a:latin typeface="Ubuntu"/>
                          <a:ea typeface="Ubuntu"/>
                          <a:cs typeface="Ubuntu"/>
                        </a:rPr>
                        <a:t>EN SUSPENS</a:t>
                      </a:r>
                      <a:endParaRPr lang="fr-FR" sz="1000" b="1" u="none" strike="noStrike" cap="none">
                        <a:solidFill>
                          <a:srgbClr val="7F7F7F"/>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09"/>
                  </a:ext>
                </a:extLst>
              </a:tr>
              <a:tr h="543775">
                <a:tc v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a:latin typeface="Ubuntu"/>
                          <a:ea typeface="Ubuntu"/>
                          <a:cs typeface="Ubuntu"/>
                        </a:rPr>
                        <a:t>Préservation</a:t>
                      </a:r>
                      <a:r>
                        <a:rPr lang="fr-FR" sz="1000" b="1" u="none" strike="noStrike" cap="none">
                          <a:latin typeface="Ubuntu"/>
                          <a:ea typeface="Ubuntu"/>
                          <a:cs typeface="Ubuntu"/>
                          <a:sym typeface="Ubuntu"/>
                        </a:rPr>
                        <a:t> des ressources naturelles</a:t>
                      </a:r>
                      <a:endParaRPr sz="1000" b="1" u="none" strike="noStrike" cap="none">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fr-FR" sz="1000" b="1" u="none" strike="noStrike" cap="none">
                          <a:solidFill>
                            <a:srgbClr val="D27800"/>
                          </a:solidFill>
                          <a:latin typeface="Ubuntu"/>
                        </a:rPr>
                        <a:t>EN COURS</a:t>
                      </a:r>
                    </a:p>
                  </a:txBody>
                  <a:tcPr marL="63275" marR="63275" marT="0" marB="0" anchor="ctr"/>
                </a:tc>
                <a:extLst>
                  <a:ext uri="{0D108BD9-81ED-4DB2-BD59-A6C34878D82A}">
                    <a16:rowId xmlns:a16="http://schemas.microsoft.com/office/drawing/2014/main" val="10010"/>
                  </a:ext>
                </a:extLst>
              </a:tr>
              <a:tr h="271239">
                <a:tc>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a:latin typeface="Ubuntu"/>
                          <a:ea typeface="Ubuntu"/>
                          <a:cs typeface="Ubuntu"/>
                          <a:sym typeface="Ubuntu"/>
                        </a:rPr>
                        <a:t>Fiche-action 4 : Coopération du GAL</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a:latin typeface="Ubuntu"/>
                          <a:ea typeface="Ubuntu"/>
                          <a:cs typeface="Ubuntu"/>
                          <a:sym typeface="Ubuntu"/>
                        </a:rPr>
                        <a:t>Coopération</a:t>
                      </a:r>
                      <a:endParaRPr sz="1000" b="1" u="none" strike="noStrike" cap="none">
                        <a:latin typeface="Ubuntu"/>
                        <a:ea typeface="Ubuntu"/>
                        <a:cs typeface="Ubuntu"/>
                        <a:sym typeface="Ubuntu"/>
                      </a:endParaRPr>
                    </a:p>
                  </a:txBody>
                  <a:tcPr marL="63275" marR="63275" marT="0" marB="0" anchor="ctr"/>
                </a:tc>
                <a:tc>
                  <a:txBody>
                    <a:bodyPr/>
                    <a:lstStyle/>
                    <a:p>
                      <a:pPr lvl="0" algn="ctr">
                        <a:lnSpc>
                          <a:spcPct val="100000"/>
                        </a:lnSpc>
                        <a:spcBef>
                          <a:spcPts val="0"/>
                        </a:spcBef>
                        <a:spcAft>
                          <a:spcPts val="0"/>
                        </a:spcAft>
                        <a:buNone/>
                      </a:pPr>
                      <a:r>
                        <a:rPr lang="fr-FR" sz="1000" b="1" i="0" u="none" strike="noStrike" cap="none" noProof="0">
                          <a:solidFill>
                            <a:srgbClr val="00B050"/>
                          </a:solidFill>
                          <a:latin typeface="Ubuntu"/>
                        </a:rPr>
                        <a:t>OUVERT</a:t>
                      </a:r>
                      <a:endParaRPr lang="fr-FR" sz="1000" b="0" i="0" u="none" strike="noStrike" cap="none" noProof="0">
                        <a:solidFill>
                          <a:srgbClr val="000000"/>
                        </a:solidFill>
                        <a:latin typeface="Ubuntu"/>
                      </a:endParaRPr>
                    </a:p>
                  </a:txBody>
                  <a:tcPr marL="63275" marR="63275" marT="0" marB="0" anchor="ctr"/>
                </a:tc>
                <a:extLst>
                  <a:ext uri="{0D108BD9-81ED-4DB2-BD59-A6C34878D82A}">
                    <a16:rowId xmlns:a16="http://schemas.microsoft.com/office/drawing/2014/main" val="10011"/>
                  </a:ext>
                </a:extLst>
              </a:tr>
              <a:tr h="462111">
                <a:tc>
                  <a:txBody>
                    <a:bodyPr/>
                    <a:lstStyle/>
                    <a:p>
                      <a:pPr marL="0" marR="0" lvl="0" indent="0" algn="ctr" rtl="0">
                        <a:lnSpc>
                          <a:spcPct val="107000"/>
                        </a:lnSpc>
                        <a:spcBef>
                          <a:spcPts val="100"/>
                        </a:spcBef>
                        <a:spcAft>
                          <a:spcPts val="0"/>
                        </a:spcAft>
                        <a:buClr>
                          <a:srgbClr val="000000"/>
                        </a:buClr>
                        <a:buSzPts val="1000"/>
                        <a:buFont typeface="Arial"/>
                        <a:buNone/>
                      </a:pPr>
                      <a:r>
                        <a:rPr lang="fr-FR" sz="1000" u="none" strike="noStrike" cap="none">
                          <a:latin typeface="Ubuntu"/>
                          <a:ea typeface="Ubuntu"/>
                          <a:cs typeface="Ubuntu"/>
                          <a:sym typeface="Ubuntu"/>
                        </a:rPr>
                        <a:t>Fiche-action 5 : Animation et fonctionnement</a:t>
                      </a:r>
                      <a:r>
                        <a:rPr lang="fr-FR" sz="1000" u="none" strike="noStrike" cap="none">
                          <a:latin typeface="Ubuntu"/>
                          <a:ea typeface="Ubuntu"/>
                          <a:cs typeface="Ubuntu"/>
                        </a:rPr>
                        <a:t> </a:t>
                      </a:r>
                      <a:endParaRPr lang="en-US" sz="1000" u="none" strike="noStrike" cap="none">
                        <a:latin typeface="Ubuntu"/>
                        <a:ea typeface="Ubuntu"/>
                        <a:cs typeface="Ubuntu"/>
                      </a:endParaRPr>
                    </a:p>
                    <a:p>
                      <a:pPr marL="0" marR="0" lvl="0" indent="0" algn="ctr">
                        <a:lnSpc>
                          <a:spcPct val="107000"/>
                        </a:lnSpc>
                        <a:spcBef>
                          <a:spcPts val="0"/>
                        </a:spcBef>
                        <a:spcAft>
                          <a:spcPts val="0"/>
                        </a:spcAft>
                        <a:buSzPts val="1000"/>
                        <a:buFont typeface="Arial"/>
                        <a:buNone/>
                      </a:pPr>
                      <a:r>
                        <a:rPr lang="fr-FR" sz="1000" u="none" strike="noStrike" cap="none">
                          <a:latin typeface="Ubuntu"/>
                          <a:ea typeface="Ubuntu"/>
                          <a:cs typeface="Ubuntu"/>
                          <a:sym typeface="Ubuntu"/>
                        </a:rPr>
                        <a:t>du GAL</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a:latin typeface="Ubuntu"/>
                          <a:ea typeface="Ubuntu"/>
                          <a:cs typeface="Ubuntu"/>
                          <a:sym typeface="Ubuntu"/>
                        </a:rPr>
                        <a:t>Animation et fonctionnement du GAL</a:t>
                      </a:r>
                      <a:endParaRPr sz="1000" b="1" u="none" strike="noStrike" cap="none">
                        <a:latin typeface="Ubuntu"/>
                        <a:ea typeface="Ubuntu"/>
                        <a:cs typeface="Ubuntu"/>
                        <a:sym typeface="Ubuntu"/>
                      </a:endParaRPr>
                    </a:p>
                  </a:txBody>
                  <a:tcPr marL="63275" marR="63275" marT="0" marB="0" anchor="ctr"/>
                </a:tc>
                <a:tc>
                  <a:txBody>
                    <a:bodyPr/>
                    <a:lstStyle/>
                    <a:p>
                      <a:pPr lvl="0" algn="ctr">
                        <a:lnSpc>
                          <a:spcPct val="100000"/>
                        </a:lnSpc>
                        <a:spcBef>
                          <a:spcPts val="0"/>
                        </a:spcBef>
                        <a:spcAft>
                          <a:spcPts val="0"/>
                        </a:spcAft>
                        <a:buNone/>
                      </a:pPr>
                      <a:r>
                        <a:rPr lang="fr-FR" sz="1000" b="1" i="0" u="none" strike="noStrike" cap="none" noProof="0">
                          <a:solidFill>
                            <a:srgbClr val="00B050"/>
                          </a:solidFill>
                          <a:latin typeface="Ubuntu"/>
                        </a:rPr>
                        <a:t>OUVERT</a:t>
                      </a:r>
                      <a:endParaRPr lang="fr-FR" sz="1000" b="0" i="0" u="none" strike="noStrike" cap="none" noProof="0">
                        <a:solidFill>
                          <a:srgbClr val="000000"/>
                        </a:solidFill>
                        <a:latin typeface="Ubuntu"/>
                      </a:endParaRPr>
                    </a:p>
                    <a:p>
                      <a:pPr marL="0" marR="0" lvl="0" indent="0" algn="ctr">
                        <a:lnSpc>
                          <a:spcPct val="107000"/>
                        </a:lnSpc>
                        <a:spcBef>
                          <a:spcPts val="0"/>
                        </a:spcBef>
                        <a:spcAft>
                          <a:spcPts val="0"/>
                        </a:spcAft>
                        <a:buSzPts val="1000"/>
                        <a:buFont typeface="Arial"/>
                        <a:buNone/>
                      </a:pPr>
                      <a:endParaRPr lang="fr-FR" sz="1000" b="1" u="none" strike="noStrike" cap="none">
                        <a:solidFill>
                          <a:srgbClr val="00863D"/>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TextBox 1">
            <a:extLst>
              <a:ext uri="{FF2B5EF4-FFF2-40B4-BE49-F238E27FC236}">
                <a16:creationId xmlns:a16="http://schemas.microsoft.com/office/drawing/2014/main" id="{2E4BD9E6-EFF1-EA93-0509-74E2BD6E550D}"/>
              </a:ext>
            </a:extLst>
          </p:cNvPr>
          <p:cNvSpPr txBox="1"/>
          <p:nvPr/>
        </p:nvSpPr>
        <p:spPr>
          <a:xfrm>
            <a:off x="1252647" y="1177995"/>
            <a:ext cx="6639237" cy="27860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fr-FR" sz="2400" b="1" i="1" dirty="0">
                <a:latin typeface="Ubuntu"/>
              </a:rPr>
              <a:t>Les appels à projets sont à retrouver sur le site du SMAD des Combrailles :</a:t>
            </a:r>
            <a:endParaRPr lang="fr-FR" dirty="0"/>
          </a:p>
          <a:p>
            <a:pPr algn="ctr">
              <a:lnSpc>
                <a:spcPct val="150000"/>
              </a:lnSpc>
            </a:pPr>
            <a:endParaRPr lang="fr-FR" sz="2400" b="1" i="1" dirty="0">
              <a:latin typeface="Ubuntu"/>
            </a:endParaRPr>
          </a:p>
          <a:p>
            <a:pPr algn="ctr">
              <a:lnSpc>
                <a:spcPct val="150000"/>
              </a:lnSpc>
            </a:pPr>
            <a:r>
              <a:rPr lang="fr-FR" sz="2400" dirty="0">
                <a:latin typeface="Ubuntu"/>
              </a:rPr>
              <a:t>https://www.combrailles.com/leader/374- programme-leader2023-2027</a:t>
            </a:r>
          </a:p>
        </p:txBody>
      </p:sp>
    </p:spTree>
    <p:extLst>
      <p:ext uri="{BB962C8B-B14F-4D97-AF65-F5344CB8AC3E}">
        <p14:creationId xmlns:p14="http://schemas.microsoft.com/office/powerpoint/2010/main" val="205662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4" name="Google Shape;164;p16"/>
          <p:cNvPicPr preferRelativeResize="0"/>
          <p:nvPr/>
        </p:nvPicPr>
        <p:blipFill rotWithShape="1">
          <a:blip r:embed="rId3">
            <a:alphaModFix/>
          </a:blip>
          <a:srcRect l="93" t="15258" r="1581" b="3299"/>
          <a:stretch/>
        </p:blipFill>
        <p:spPr>
          <a:xfrm>
            <a:off x="121578" y="1045654"/>
            <a:ext cx="9018999" cy="3366748"/>
          </a:xfrm>
          <a:prstGeom prst="rect">
            <a:avLst/>
          </a:prstGeom>
          <a:noFill/>
          <a:ln>
            <a:noFill/>
          </a:ln>
        </p:spPr>
      </p:pic>
      <p:sp>
        <p:nvSpPr>
          <p:cNvPr id="5" name="Google Shape;101;p7">
            <a:extLst>
              <a:ext uri="{FF2B5EF4-FFF2-40B4-BE49-F238E27FC236}">
                <a16:creationId xmlns:a16="http://schemas.microsoft.com/office/drawing/2014/main" id="{85C2A57D-8448-2E72-CDFF-DE26495EB0F0}"/>
              </a:ext>
            </a:extLst>
          </p:cNvPr>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rPr>
              <a:t>2. Osmose + : la stratégie LEADER Puy-de-Dôme </a:t>
            </a:r>
            <a:endParaRPr 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2ad4bee6444_1_4"/>
          <p:cNvPicPr preferRelativeResize="0"/>
          <p:nvPr/>
        </p:nvPicPr>
        <p:blipFill>
          <a:blip r:embed="rId3">
            <a:alphaModFix/>
          </a:blip>
          <a:stretch>
            <a:fillRect/>
          </a:stretch>
        </p:blipFill>
        <p:spPr>
          <a:xfrm>
            <a:off x="299490" y="383454"/>
            <a:ext cx="8400011" cy="4216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2" name="Picture 1">
            <a:extLst>
              <a:ext uri="{FF2B5EF4-FFF2-40B4-BE49-F238E27FC236}">
                <a16:creationId xmlns:a16="http://schemas.microsoft.com/office/drawing/2014/main" id="{A45F71CA-1F98-25BD-2727-754B1CA67779}"/>
              </a:ext>
            </a:extLst>
          </p:cNvPr>
          <p:cNvPicPr>
            <a:picLocks noChangeAspect="1"/>
          </p:cNvPicPr>
          <p:nvPr/>
        </p:nvPicPr>
        <p:blipFill>
          <a:blip r:embed="rId3"/>
          <a:stretch>
            <a:fillRect/>
          </a:stretch>
        </p:blipFill>
        <p:spPr>
          <a:xfrm>
            <a:off x="187656" y="250863"/>
            <a:ext cx="8777217" cy="4462647"/>
          </a:xfrm>
          <a:prstGeom prst="rect">
            <a:avLst/>
          </a:prstGeom>
        </p:spPr>
      </p:pic>
    </p:spTree>
    <p:extLst>
      <p:ext uri="{BB962C8B-B14F-4D97-AF65-F5344CB8AC3E}">
        <p14:creationId xmlns:p14="http://schemas.microsoft.com/office/powerpoint/2010/main" val="64562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2ad5bdd3f3a_0_6"/>
          <p:cNvPicPr preferRelativeResize="0"/>
          <p:nvPr/>
        </p:nvPicPr>
        <p:blipFill>
          <a:blip r:embed="rId3">
            <a:alphaModFix/>
          </a:blip>
          <a:stretch>
            <a:fillRect/>
          </a:stretch>
        </p:blipFill>
        <p:spPr>
          <a:xfrm>
            <a:off x="571788" y="346084"/>
            <a:ext cx="7631685" cy="445622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2ad5bdd3f3a_0_1"/>
          <p:cNvPicPr preferRelativeResize="0"/>
          <p:nvPr/>
        </p:nvPicPr>
        <p:blipFill>
          <a:blip r:embed="rId3">
            <a:alphaModFix/>
          </a:blip>
          <a:stretch>
            <a:fillRect/>
          </a:stretch>
        </p:blipFill>
        <p:spPr>
          <a:xfrm>
            <a:off x="794860" y="425973"/>
            <a:ext cx="6653592" cy="44360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913" y="1321102"/>
            <a:ext cx="7494814" cy="253486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0" algn="ctr">
              <a:lnSpc>
                <a:spcPct val="200000"/>
              </a:lnSpc>
            </a:pPr>
            <a:r>
              <a:rPr lang="fr-FR" sz="2800" b="1">
                <a:solidFill>
                  <a:srgbClr val="0070C0"/>
                </a:solidFill>
                <a:latin typeface="Ubuntu"/>
                <a:ea typeface="Ubuntu"/>
                <a:cs typeface="Ubuntu"/>
                <a:sym typeface="Ubuntu"/>
              </a:rPr>
              <a:t>Fiche action 1 :  Faire de la qualité de vie, </a:t>
            </a:r>
          </a:p>
          <a:p>
            <a:pPr lvl="0" algn="ctr">
              <a:lnSpc>
                <a:spcPct val="200000"/>
              </a:lnSpc>
            </a:pPr>
            <a:r>
              <a:rPr lang="fr-FR" sz="2800" b="1">
                <a:solidFill>
                  <a:srgbClr val="0070C0"/>
                </a:solidFill>
                <a:latin typeface="Ubuntu"/>
                <a:ea typeface="Ubuntu"/>
                <a:cs typeface="Ubuntu"/>
                <a:sym typeface="Ubuntu"/>
              </a:rPr>
              <a:t>une source d’attractivité nouvelle </a:t>
            </a:r>
          </a:p>
          <a:p>
            <a:pPr lvl="0" algn="ctr">
              <a:lnSpc>
                <a:spcPct val="200000"/>
              </a:lnSpc>
            </a:pPr>
            <a:r>
              <a:rPr lang="fr-FR" sz="2800" b="1">
                <a:solidFill>
                  <a:srgbClr val="0070C0"/>
                </a:solidFill>
                <a:latin typeface="Ubuntu"/>
                <a:ea typeface="Ubuntu"/>
                <a:cs typeface="Ubuntu"/>
                <a:sym typeface="Ubuntu"/>
              </a:rPr>
              <a:t>du territoire </a:t>
            </a:r>
          </a:p>
        </p:txBody>
      </p:sp>
    </p:spTree>
    <p:extLst>
      <p:ext uri="{BB962C8B-B14F-4D97-AF65-F5344CB8AC3E}">
        <p14:creationId xmlns:p14="http://schemas.microsoft.com/office/powerpoint/2010/main" val="2937470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01;p7">
            <a:extLst>
              <a:ext uri="{FF2B5EF4-FFF2-40B4-BE49-F238E27FC236}">
                <a16:creationId xmlns:a16="http://schemas.microsoft.com/office/drawing/2014/main" id="{85C2A57D-8448-2E72-CDFF-DE26495EB0F0}"/>
              </a:ext>
            </a:extLst>
          </p:cNvPr>
          <p:cNvSpPr txBox="1"/>
          <p:nvPr/>
        </p:nvSpPr>
        <p:spPr>
          <a:xfrm>
            <a:off x="703911" y="2094779"/>
            <a:ext cx="7854814" cy="830956"/>
          </a:xfrm>
          <a:prstGeom prst="rect">
            <a:avLst/>
          </a:prstGeom>
          <a:noFill/>
          <a:ln>
            <a:noFill/>
          </a:ln>
        </p:spPr>
        <p:txBody>
          <a:bodyPr spcFirstLastPara="1" wrap="square" lIns="91425" tIns="45700" rIns="91425" bIns="45700" anchor="t" anchorCtr="0">
            <a:spAutoFit/>
          </a:bodyPr>
          <a:lstStyle/>
          <a:p>
            <a:pPr algn="ctr">
              <a:lnSpc>
                <a:spcPct val="150000"/>
              </a:lnSpc>
              <a:buSzPts val="2800"/>
            </a:pPr>
            <a:r>
              <a:rPr lang="fr-FR" sz="3200" b="1" dirty="0">
                <a:solidFill>
                  <a:srgbClr val="0070C0"/>
                </a:solidFill>
                <a:latin typeface="Ubuntu"/>
                <a:ea typeface="Ubuntu"/>
                <a:cs typeface="Ubuntu"/>
              </a:rPr>
              <a:t>L'appel à projet Centres-bourgs 24</a:t>
            </a:r>
            <a:endParaRPr lang="en-US" sz="3200" dirty="0">
              <a:solidFill>
                <a:srgbClr val="0070C0"/>
              </a:solidFill>
              <a:latin typeface="Ubuntu"/>
              <a:ea typeface="Ubuntu"/>
            </a:endParaRPr>
          </a:p>
        </p:txBody>
      </p:sp>
    </p:spTree>
    <p:extLst>
      <p:ext uri="{BB962C8B-B14F-4D97-AF65-F5344CB8AC3E}">
        <p14:creationId xmlns:p14="http://schemas.microsoft.com/office/powerpoint/2010/main" val="328503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p:nvPr/>
        </p:nvSpPr>
        <p:spPr>
          <a:xfrm>
            <a:off x="708067" y="656079"/>
            <a:ext cx="7163585" cy="3847167"/>
          </a:xfrm>
          <a:prstGeom prst="rect">
            <a:avLst/>
          </a:prstGeom>
          <a:noFill/>
          <a:ln>
            <a:noFill/>
          </a:ln>
        </p:spPr>
        <p:txBody>
          <a:bodyPr spcFirstLastPara="1" wrap="square" lIns="91425" tIns="45700" rIns="91425" bIns="45700" anchor="t" anchorCtr="0">
            <a:spAutoFit/>
          </a:bodyPr>
          <a:lstStyle/>
          <a:p>
            <a:pPr algn="ctr">
              <a:buSzPts val="2000"/>
            </a:pPr>
            <a:r>
              <a:rPr lang="fr-FR" sz="2400" b="1">
                <a:latin typeface="Ubuntu"/>
                <a:ea typeface="Ubuntu"/>
                <a:cs typeface="Ubuntu"/>
                <a:sym typeface="Ubuntu"/>
              </a:rPr>
              <a:t>SOMMAIRE </a:t>
            </a:r>
            <a:endParaRPr lang="fr-FR" sz="2400" b="1">
              <a:latin typeface="Ubuntu"/>
              <a:ea typeface="Ubuntu"/>
              <a:cs typeface="Ubuntu"/>
            </a:endParaRPr>
          </a:p>
          <a:p>
            <a:pPr>
              <a:buSzPts val="2000"/>
            </a:pPr>
            <a:endParaRPr lang="fr-FR" sz="2000" b="1">
              <a:latin typeface="Ubuntu"/>
              <a:ea typeface="Ubuntu"/>
              <a:cs typeface="Ubuntu"/>
            </a:endParaRPr>
          </a:p>
          <a:p>
            <a:pPr marL="457200" indent="-457200">
              <a:lnSpc>
                <a:spcPct val="200000"/>
              </a:lnSpc>
              <a:buSzPts val="2000"/>
              <a:buAutoNum type="arabicPeriod"/>
            </a:pPr>
            <a:r>
              <a:rPr lang="fr-FR" sz="2000" b="1">
                <a:latin typeface="Ubuntu"/>
                <a:ea typeface="Ubuntu"/>
                <a:cs typeface="Ubuntu"/>
                <a:sym typeface="Ubuntu"/>
              </a:rPr>
              <a:t>Présentation</a:t>
            </a:r>
            <a:r>
              <a:rPr lang="fr-FR" sz="2000" b="1" i="0" u="none" strike="noStrike" cap="none">
                <a:solidFill>
                  <a:srgbClr val="000000"/>
                </a:solidFill>
                <a:latin typeface="Ubuntu"/>
                <a:ea typeface="Ubuntu"/>
                <a:cs typeface="Ubuntu"/>
                <a:sym typeface="Ubuntu"/>
              </a:rPr>
              <a:t> du </a:t>
            </a:r>
            <a:r>
              <a:rPr lang="fr-FR" sz="2000" b="1">
                <a:latin typeface="Ubuntu"/>
                <a:ea typeface="Ubuntu"/>
                <a:cs typeface="Ubuntu"/>
                <a:sym typeface="Ubuntu"/>
              </a:rPr>
              <a:t>programme, du </a:t>
            </a:r>
            <a:r>
              <a:rPr lang="fr-FR" sz="2000" b="1" i="0" u="none" strike="noStrike" cap="none">
                <a:solidFill>
                  <a:srgbClr val="000000"/>
                </a:solidFill>
                <a:latin typeface="Ubuntu"/>
                <a:ea typeface="Ubuntu"/>
                <a:cs typeface="Ubuntu"/>
                <a:sym typeface="Ubuntu"/>
              </a:rPr>
              <a:t>territoire</a:t>
            </a:r>
            <a:r>
              <a:rPr lang="fr-FR" sz="2000" b="1">
                <a:latin typeface="Ubuntu"/>
                <a:ea typeface="Ubuntu"/>
                <a:cs typeface="Ubuntu"/>
                <a:sym typeface="Ubuntu"/>
              </a:rPr>
              <a:t> et du GAL</a:t>
            </a:r>
            <a:endParaRPr lang="fr-FR" sz="2000" b="1" i="0" u="none" strike="noStrike" cap="none">
              <a:solidFill>
                <a:srgbClr val="000000"/>
              </a:solidFill>
              <a:latin typeface="Ubuntu"/>
              <a:ea typeface="Ubuntu"/>
              <a:cs typeface="Ubuntu"/>
            </a:endParaRPr>
          </a:p>
          <a:p>
            <a:pPr marL="457200" indent="-457200">
              <a:lnSpc>
                <a:spcPct val="200000"/>
              </a:lnSpc>
              <a:buSzPts val="2000"/>
              <a:buAutoNum type="arabicPeriod"/>
            </a:pPr>
            <a:r>
              <a:rPr lang="fr-FR" sz="2000" b="1" i="0" u="none" strike="noStrike" cap="none">
                <a:solidFill>
                  <a:srgbClr val="000000"/>
                </a:solidFill>
                <a:latin typeface="Ubuntu"/>
                <a:ea typeface="Ubuntu"/>
                <a:cs typeface="Ubuntu"/>
                <a:sym typeface="Ubuntu"/>
              </a:rPr>
              <a:t>Osmose </a:t>
            </a:r>
            <a:r>
              <a:rPr lang="fr-FR" sz="2000" b="1">
                <a:latin typeface="Ubuntu"/>
                <a:ea typeface="Ubuntu"/>
                <a:cs typeface="Ubuntu"/>
                <a:sym typeface="Ubuntu"/>
              </a:rPr>
              <a:t>+</a:t>
            </a:r>
            <a:r>
              <a:rPr lang="fr-FR" sz="2000" b="1" i="0" u="none" strike="noStrike" cap="none">
                <a:solidFill>
                  <a:srgbClr val="000000"/>
                </a:solidFill>
                <a:latin typeface="Ubuntu"/>
                <a:ea typeface="Ubuntu"/>
                <a:cs typeface="Ubuntu"/>
                <a:sym typeface="Ubuntu"/>
              </a:rPr>
              <a:t> </a:t>
            </a:r>
            <a:r>
              <a:rPr lang="fr-FR" sz="2000" b="1">
                <a:latin typeface="Ubuntu"/>
                <a:ea typeface="Ubuntu"/>
                <a:cs typeface="Ubuntu"/>
                <a:sym typeface="Ubuntu"/>
              </a:rPr>
              <a:t>: la stratégie</a:t>
            </a:r>
            <a:r>
              <a:rPr lang="fr-FR" sz="2000" b="1" i="0" u="none" strike="noStrike" cap="none">
                <a:solidFill>
                  <a:srgbClr val="000000"/>
                </a:solidFill>
                <a:latin typeface="Ubuntu"/>
                <a:ea typeface="Ubuntu"/>
                <a:cs typeface="Ubuntu"/>
                <a:sym typeface="Ubuntu"/>
              </a:rPr>
              <a:t> LEADER</a:t>
            </a:r>
            <a:r>
              <a:rPr lang="fr-FR" sz="2000" b="1">
                <a:latin typeface="Ubuntu"/>
                <a:ea typeface="Ubuntu"/>
                <a:cs typeface="Ubuntu"/>
                <a:sym typeface="Ubuntu"/>
              </a:rPr>
              <a:t> pour le Puy-de-Dôme </a:t>
            </a:r>
            <a:endParaRPr lang="fr-FR" sz="2000" b="1">
              <a:latin typeface="Ubuntu"/>
              <a:ea typeface="Ubuntu"/>
              <a:cs typeface="Ubuntu"/>
            </a:endParaRPr>
          </a:p>
          <a:p>
            <a:pPr marL="457200" indent="-457200">
              <a:lnSpc>
                <a:spcPct val="200000"/>
              </a:lnSpc>
              <a:buSzPts val="2000"/>
              <a:buAutoNum type="arabicPeriod"/>
            </a:pPr>
            <a:r>
              <a:rPr lang="fr-FR" sz="2000" b="1">
                <a:latin typeface="Ubuntu"/>
                <a:ea typeface="Ubuntu"/>
                <a:cs typeface="Ubuntu"/>
              </a:rPr>
              <a:t>L'appel à projets Centres-Bourgs </a:t>
            </a:r>
          </a:p>
          <a:p>
            <a:pPr marL="457200" indent="-457200">
              <a:lnSpc>
                <a:spcPct val="200000"/>
              </a:lnSpc>
              <a:buSzPts val="2000"/>
              <a:buAutoNum type="arabicPeriod"/>
            </a:pPr>
            <a:r>
              <a:rPr lang="fr-FR" sz="2000" b="1">
                <a:latin typeface="Ubuntu"/>
                <a:ea typeface="Ubuntu"/>
                <a:cs typeface="Ubuntu"/>
              </a:rPr>
              <a:t>L'appel à projet Services</a:t>
            </a:r>
            <a:endParaRPr lang="fr-FR"/>
          </a:p>
          <a:p>
            <a:pPr marL="457200" indent="-457200">
              <a:lnSpc>
                <a:spcPct val="200000"/>
              </a:lnSpc>
              <a:buSzPts val="2000"/>
              <a:buAutoNum type="arabicPeriod"/>
            </a:pPr>
            <a:r>
              <a:rPr lang="fr-FR" sz="2000" b="1">
                <a:latin typeface="Ubuntu"/>
                <a:ea typeface="Ubuntu"/>
                <a:cs typeface="Ubuntu"/>
              </a:rPr>
              <a:t>Foire aux questions </a:t>
            </a:r>
            <a:endParaRPr lang="fr-FR" i="0" u="none" strike="noStrike" cap="none">
              <a:solidFill>
                <a:srgbClr val="000000"/>
              </a:solidFill>
              <a:ea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694641"/>
            <a:ext cx="4572000"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panose="020B0504030602030204" pitchFamily="34" charset="0"/>
              </a:rPr>
              <a:t>Type d'opérations éligibles</a:t>
            </a:r>
          </a:p>
        </p:txBody>
      </p:sp>
      <p:sp>
        <p:nvSpPr>
          <p:cNvPr id="6" name="Rectangle 5"/>
          <p:cNvSpPr/>
          <p:nvPr/>
        </p:nvSpPr>
        <p:spPr>
          <a:xfrm>
            <a:off x="147462" y="1138869"/>
            <a:ext cx="8721790" cy="132696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0">
              <a:lnSpc>
                <a:spcPct val="150000"/>
              </a:lnSpc>
            </a:pPr>
            <a:r>
              <a:rPr lang="fr-FR" sz="1100" b="1" dirty="0">
                <a:latin typeface="Ubuntu"/>
                <a:ea typeface="Ubuntu"/>
                <a:cs typeface="Ubuntu"/>
                <a:sym typeface="Ubuntu"/>
              </a:rPr>
              <a:t>TO 1 : Opérations visant à concevoir et structurer des politiques territoriales à destination des centres-bourgs</a:t>
            </a:r>
            <a:endParaRPr lang="fr-FR" sz="1100">
              <a:latin typeface="Ubuntu"/>
            </a:endParaRPr>
          </a:p>
          <a:p>
            <a:pPr marL="342900" lvl="0" indent="-228600">
              <a:lnSpc>
                <a:spcPct val="150000"/>
              </a:lnSpc>
              <a:buSzPts val="1200"/>
              <a:buFont typeface="Ubuntu"/>
              <a:buChar char="-"/>
            </a:pPr>
            <a:r>
              <a:rPr lang="fr-FR" sz="1100" dirty="0">
                <a:latin typeface="Ubuntu"/>
                <a:ea typeface="Ubuntu"/>
                <a:cs typeface="Ubuntu"/>
                <a:sym typeface="Ubuntu"/>
              </a:rPr>
              <a:t>Études, expertises de définition de stratégie à l’échelle des centres-bourgs</a:t>
            </a:r>
            <a:endParaRPr lang="fr-FR" sz="1100">
              <a:latin typeface="Ubuntu"/>
            </a:endParaRPr>
          </a:p>
          <a:p>
            <a:pPr marL="342900" lvl="0" indent="-228600">
              <a:lnSpc>
                <a:spcPct val="150000"/>
              </a:lnSpc>
              <a:buSzPts val="1200"/>
              <a:buFont typeface="Ubuntu"/>
              <a:buChar char="-"/>
            </a:pPr>
            <a:r>
              <a:rPr lang="fr-FR" sz="1100" dirty="0">
                <a:latin typeface="Ubuntu"/>
                <a:ea typeface="Ubuntu"/>
                <a:cs typeface="Ubuntu"/>
                <a:sym typeface="Ubuntu"/>
              </a:rPr>
              <a:t>Études de faisabilité portant à minima sur un îlot, consécutives à une étude stratégique préalable</a:t>
            </a:r>
            <a:endParaRPr lang="fr-FR" sz="1100">
              <a:latin typeface="Ubuntu"/>
            </a:endParaRPr>
          </a:p>
          <a:p>
            <a:pPr marL="342900" lvl="0" indent="-228600">
              <a:lnSpc>
                <a:spcPct val="150000"/>
              </a:lnSpc>
              <a:buSzPts val="1200"/>
              <a:buFont typeface="Ubuntu"/>
              <a:buChar char="-"/>
            </a:pPr>
            <a:r>
              <a:rPr lang="fr-FR" sz="1100" dirty="0">
                <a:latin typeface="Ubuntu"/>
                <a:ea typeface="Ubuntu"/>
                <a:cs typeface="Ubuntu"/>
                <a:sym typeface="Ubuntu"/>
              </a:rPr>
              <a:t>Études opérationnelles portant à minima sur un îlot, consécutives à une étude stratégique préalable et une étude de faisabilité préalable (y compris prestations de maîtrise d'œuvre jusqu’à l’étape Avant-Projet Détaillé)</a:t>
            </a:r>
            <a:endParaRPr lang="fr-FR" sz="1100">
              <a:latin typeface="Ubuntu"/>
              <a:ea typeface="Ubuntu"/>
              <a:cs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6" y="181843"/>
            <a:ext cx="11578617" cy="36933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fr-FR" sz="1800" b="1">
                <a:solidFill>
                  <a:srgbClr val="0070C0"/>
                </a:solidFill>
                <a:latin typeface="Ubuntu"/>
                <a:ea typeface="Ubuntu"/>
                <a:cs typeface="Ubuntu"/>
                <a:sym typeface="Ubuntu"/>
              </a:rPr>
              <a:t>CENTRES-BOURGS24 : "Centres-bourgs et vacance de l'habitat en milieu rural"</a:t>
            </a:r>
            <a:endParaRPr lang="fr-FR" sz="1800" b="1">
              <a:solidFill>
                <a:srgbClr val="0070C0"/>
              </a:solidFill>
              <a:latin typeface="Ubuntu"/>
              <a:ea typeface="Ubuntu"/>
              <a:cs typeface="Ubuntu"/>
            </a:endParaRPr>
          </a:p>
        </p:txBody>
      </p:sp>
      <p:sp>
        <p:nvSpPr>
          <p:cNvPr id="5" name="Rectangle 4">
            <a:extLst>
              <a:ext uri="{FF2B5EF4-FFF2-40B4-BE49-F238E27FC236}">
                <a16:creationId xmlns:a16="http://schemas.microsoft.com/office/drawing/2014/main" id="{268AB932-753C-ACAE-9F8C-64C1B9A63668}"/>
              </a:ext>
            </a:extLst>
          </p:cNvPr>
          <p:cNvSpPr/>
          <p:nvPr/>
        </p:nvSpPr>
        <p:spPr>
          <a:xfrm>
            <a:off x="143286" y="2639829"/>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rPr>
              <a:t>Conditions d'éligibilité</a:t>
            </a:r>
            <a:endParaRPr lang="fr-FR" sz="1350" b="1" u="sng">
              <a:solidFill>
                <a:srgbClr val="0070C0"/>
              </a:solidFill>
              <a:latin typeface="Ubuntu" panose="020B0504030602030204" pitchFamily="34" charset="0"/>
            </a:endParaRPr>
          </a:p>
        </p:txBody>
      </p:sp>
      <p:sp>
        <p:nvSpPr>
          <p:cNvPr id="7" name="ZoneTexte 6">
            <a:extLst>
              <a:ext uri="{FF2B5EF4-FFF2-40B4-BE49-F238E27FC236}">
                <a16:creationId xmlns:a16="http://schemas.microsoft.com/office/drawing/2014/main" id="{E3114CAF-4853-CE50-62A4-8B68CE3C0B58}"/>
              </a:ext>
            </a:extLst>
          </p:cNvPr>
          <p:cNvSpPr txBox="1"/>
          <p:nvPr/>
        </p:nvSpPr>
        <p:spPr>
          <a:xfrm>
            <a:off x="264612" y="2945965"/>
            <a:ext cx="8724378" cy="18347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lvl="6" indent="-171450">
              <a:lnSpc>
                <a:spcPct val="150000"/>
              </a:lnSpc>
              <a:buFont typeface="Arial"/>
              <a:buChar char="•"/>
            </a:pPr>
            <a:r>
              <a:rPr lang="fr-FR" sz="1100" dirty="0">
                <a:latin typeface="Ubuntu"/>
              </a:rPr>
              <a:t>La localisation du projet doit se situer dans une commune de centre-bourg éligible. </a:t>
            </a:r>
            <a:r>
              <a:rPr lang="en-US" sz="1100" dirty="0">
                <a:latin typeface="Ubuntu"/>
              </a:rPr>
              <a:t>​</a:t>
            </a:r>
            <a:endParaRPr lang="fr-FR" sz="1100" dirty="0">
              <a:latin typeface="Ubuntu"/>
              <a:cs typeface="Segoe UI"/>
            </a:endParaRPr>
          </a:p>
          <a:p>
            <a:pPr marL="171450" lvl="6" indent="-171450">
              <a:lnSpc>
                <a:spcPct val="150000"/>
              </a:lnSpc>
              <a:buFont typeface="Arial"/>
              <a:buChar char="•"/>
            </a:pPr>
            <a:r>
              <a:rPr lang="fr-FR" sz="1100" dirty="0">
                <a:latin typeface="Ubuntu"/>
              </a:rPr>
              <a:t>Les projets dont la localisation se situe dans une commune de 10 000 habitants ou plus sont éligibles à condition qu’ils bénéficient à la zone rurale (territoire du GAL hors commune de plus de 10 000 habitants)​</a:t>
            </a:r>
            <a:endParaRPr lang="fr-FR" sz="1100" dirty="0">
              <a:latin typeface="Ubuntu"/>
              <a:cs typeface="Segoe UI"/>
            </a:endParaRPr>
          </a:p>
          <a:p>
            <a:pPr marL="171450" lvl="6" indent="-171450">
              <a:lnSpc>
                <a:spcPct val="150000"/>
              </a:lnSpc>
              <a:buFont typeface="Arial"/>
              <a:buChar char="•"/>
            </a:pPr>
            <a:r>
              <a:rPr lang="fr-FR" sz="1100" dirty="0">
                <a:latin typeface="Ubuntu"/>
              </a:rPr>
              <a:t>Le porteur de projet doit respecter une logique chronologique dans les études : une étude de définition stratégique conditionne une étude de faisabilité qui conditionne elle-même une étude opérationnelle. </a:t>
            </a:r>
            <a:r>
              <a:rPr lang="fr-FR" sz="1100" i="1" dirty="0">
                <a:latin typeface="Ubuntu"/>
              </a:rPr>
              <a:t>Exemple : un porteur de projet faisant une demande d’aide LEADER pour financer une étude opérationnelle devra obligatoirement avoir réalisé une étude de définition et une étude de faisabilité en amont. </a:t>
            </a:r>
            <a:endParaRPr lang="fr-FR" sz="1100" dirty="0">
              <a:latin typeface="Ubuntu"/>
              <a:cs typeface="Segoe UI"/>
            </a:endParaRPr>
          </a:p>
        </p:txBody>
      </p:sp>
    </p:spTree>
    <p:extLst>
      <p:ext uri="{BB962C8B-B14F-4D97-AF65-F5344CB8AC3E}">
        <p14:creationId xmlns:p14="http://schemas.microsoft.com/office/powerpoint/2010/main" val="2563045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2ba74f64b16_0_0"/>
          <p:cNvPicPr preferRelativeResize="0"/>
          <p:nvPr/>
        </p:nvPicPr>
        <p:blipFill>
          <a:blip r:embed="rId3">
            <a:alphaModFix/>
          </a:blip>
          <a:stretch>
            <a:fillRect/>
          </a:stretch>
        </p:blipFill>
        <p:spPr>
          <a:xfrm>
            <a:off x="803025" y="69844"/>
            <a:ext cx="7176008" cy="50736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0"/>
          <p:cNvPicPr preferRelativeResize="0"/>
          <p:nvPr/>
        </p:nvPicPr>
        <p:blipFill rotWithShape="1">
          <a:blip r:embed="rId3">
            <a:alphaModFix/>
          </a:blip>
          <a:srcRect/>
          <a:stretch/>
        </p:blipFill>
        <p:spPr>
          <a:xfrm>
            <a:off x="1029988" y="95202"/>
            <a:ext cx="7018638" cy="49625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694641"/>
            <a:ext cx="4572000"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panose="020B0504030602030204" pitchFamily="34" charset="0"/>
              </a:rPr>
              <a:t>Type d'opérations éligibles</a:t>
            </a:r>
          </a:p>
        </p:txBody>
      </p:sp>
      <p:sp>
        <p:nvSpPr>
          <p:cNvPr id="6" name="Rectangle 5"/>
          <p:cNvSpPr/>
          <p:nvPr/>
        </p:nvSpPr>
        <p:spPr>
          <a:xfrm>
            <a:off x="147462" y="1138869"/>
            <a:ext cx="8721790" cy="107305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0">
              <a:lnSpc>
                <a:spcPct val="150000"/>
              </a:lnSpc>
            </a:pPr>
            <a:r>
              <a:rPr lang="fr-FR" sz="1100" b="1" dirty="0">
                <a:latin typeface="Ubuntu"/>
                <a:ea typeface="Ubuntu"/>
                <a:cs typeface="Ubuntu"/>
                <a:sym typeface="Ubuntu"/>
              </a:rPr>
              <a:t>TO 2 : Opérations visant à animer des politiques territoriales à destination des centres-bourgs</a:t>
            </a:r>
            <a:endParaRPr lang="fr-FR" sz="1100" dirty="0">
              <a:latin typeface="Ubuntu"/>
            </a:endParaRPr>
          </a:p>
          <a:p>
            <a:pPr marL="342900" lvl="0" indent="-228600">
              <a:lnSpc>
                <a:spcPct val="150000"/>
              </a:lnSpc>
              <a:buSzPts val="1200"/>
              <a:buFont typeface="Ubuntu"/>
              <a:buChar char="-"/>
            </a:pPr>
            <a:r>
              <a:rPr lang="fr-FR" sz="1100" dirty="0">
                <a:latin typeface="Ubuntu" panose="020B0504030602030204" pitchFamily="34" charset="0"/>
                <a:ea typeface="Ubuntu"/>
                <a:cs typeface="Ubuntu"/>
                <a:sym typeface="Ubuntu"/>
              </a:rPr>
              <a:t>Actions d’animation dédiée dans le cadre de la mise en œuvre de ces stratégies de centre-bourgs </a:t>
            </a:r>
            <a:endParaRPr lang="fr-FR" sz="1100" dirty="0">
              <a:latin typeface="Ubuntu" panose="020B0504030602030204" pitchFamily="34" charset="0"/>
            </a:endParaRPr>
          </a:p>
          <a:p>
            <a:pPr marL="342900" lvl="0" indent="-228600">
              <a:lnSpc>
                <a:spcPct val="150000"/>
              </a:lnSpc>
              <a:buSzPts val="1200"/>
              <a:buFont typeface="Ubuntu"/>
              <a:buChar char="-"/>
            </a:pPr>
            <a:r>
              <a:rPr lang="fr-FR" sz="1100" dirty="0">
                <a:latin typeface="Ubuntu" panose="020B0504030602030204" pitchFamily="34" charset="0"/>
                <a:ea typeface="Ubuntu"/>
                <a:cs typeface="Ubuntu"/>
                <a:sym typeface="Ubuntu"/>
              </a:rPr>
              <a:t>Projets de recherche et de thèses liés aux problématiques d’habitats</a:t>
            </a:r>
            <a:endParaRPr lang="fr-FR" sz="1100" dirty="0">
              <a:latin typeface="Ubuntu" panose="020B0504030602030204" pitchFamily="34" charset="0"/>
            </a:endParaRPr>
          </a:p>
          <a:p>
            <a:pPr marL="342900" lvl="0" indent="-228600">
              <a:lnSpc>
                <a:spcPct val="150000"/>
              </a:lnSpc>
              <a:buSzPts val="1200"/>
              <a:buFont typeface="Ubuntu"/>
              <a:buChar char="-"/>
            </a:pPr>
            <a:r>
              <a:rPr lang="fr-FR" sz="1100" dirty="0">
                <a:latin typeface="Ubuntu" panose="020B0504030602030204" pitchFamily="34" charset="0"/>
                <a:ea typeface="Ubuntu"/>
                <a:cs typeface="Ubuntu"/>
                <a:sym typeface="Ubuntu"/>
              </a:rPr>
              <a:t>Actions de communication et de promotion en lien avec la qualité de vie dans les logements de centres-bourgs</a:t>
            </a:r>
            <a:endParaRPr lang="fr-FR" sz="1100" dirty="0">
              <a:latin typeface="Ubuntu" panose="020B0504030602030204" pitchFamily="34" charset="0"/>
              <a:ea typeface="Ubuntu"/>
              <a:sym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6" y="181843"/>
            <a:ext cx="11578617" cy="36933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fr-FR" sz="1800" b="1">
                <a:solidFill>
                  <a:srgbClr val="0070C0"/>
                </a:solidFill>
                <a:latin typeface="Ubuntu"/>
                <a:ea typeface="Ubuntu"/>
                <a:cs typeface="Ubuntu"/>
                <a:sym typeface="Ubuntu"/>
              </a:rPr>
              <a:t>CENTRES-BOURGS24 : "Centres-bourgs et vacance de l'habitat en milieu rural"</a:t>
            </a:r>
            <a:endParaRPr lang="fr-FR" sz="1800" b="1">
              <a:solidFill>
                <a:srgbClr val="0070C0"/>
              </a:solidFill>
              <a:latin typeface="Ubuntu"/>
              <a:ea typeface="Ubuntu"/>
              <a:cs typeface="Ubuntu"/>
            </a:endParaRPr>
          </a:p>
        </p:txBody>
      </p:sp>
      <p:sp>
        <p:nvSpPr>
          <p:cNvPr id="5" name="Rectangle 4">
            <a:extLst>
              <a:ext uri="{FF2B5EF4-FFF2-40B4-BE49-F238E27FC236}">
                <a16:creationId xmlns:a16="http://schemas.microsoft.com/office/drawing/2014/main" id="{9A24904B-299D-2DBE-83C8-CFFFB4D171A7}"/>
              </a:ext>
            </a:extLst>
          </p:cNvPr>
          <p:cNvSpPr/>
          <p:nvPr/>
        </p:nvSpPr>
        <p:spPr>
          <a:xfrm>
            <a:off x="143286" y="2639829"/>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rPr>
              <a:t>Conditions d'éligibilité</a:t>
            </a:r>
            <a:endParaRPr lang="fr-FR" sz="1350" b="1" u="sng">
              <a:solidFill>
                <a:srgbClr val="0070C0"/>
              </a:solidFill>
              <a:latin typeface="Ubuntu" panose="020B0504030602030204" pitchFamily="34" charset="0"/>
            </a:endParaRPr>
          </a:p>
        </p:txBody>
      </p:sp>
      <p:sp>
        <p:nvSpPr>
          <p:cNvPr id="8" name="Rectangle 7">
            <a:extLst>
              <a:ext uri="{FF2B5EF4-FFF2-40B4-BE49-F238E27FC236}">
                <a16:creationId xmlns:a16="http://schemas.microsoft.com/office/drawing/2014/main" id="{020F50B0-5444-C601-6A3A-8E21976C9D7D}"/>
              </a:ext>
            </a:extLst>
          </p:cNvPr>
          <p:cNvSpPr/>
          <p:nvPr/>
        </p:nvSpPr>
        <p:spPr>
          <a:xfrm>
            <a:off x="216134" y="3059491"/>
            <a:ext cx="8018032" cy="565219"/>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Char char="•"/>
            </a:pPr>
            <a:r>
              <a:rPr lang="fr-FR" sz="1100" dirty="0">
                <a:latin typeface="Ubuntu"/>
                <a:ea typeface="Ubuntu"/>
                <a:cs typeface="Ubuntu"/>
                <a:sym typeface="Ubuntu"/>
              </a:rPr>
              <a:t>Le porteur de projet doit démontrer que le projet déploie ses actions sur un périmètre d’au moins une intercommunalité (tout ou partie). </a:t>
            </a:r>
            <a:endParaRPr lang="fr-FR" sz="1100" b="1" dirty="0">
              <a:latin typeface="Ubuntu"/>
              <a:ea typeface="Ubuntu"/>
              <a:cs typeface="Ubuntu"/>
            </a:endParaRPr>
          </a:p>
        </p:txBody>
      </p:sp>
    </p:spTree>
    <p:extLst>
      <p:ext uri="{BB962C8B-B14F-4D97-AF65-F5344CB8AC3E}">
        <p14:creationId xmlns:p14="http://schemas.microsoft.com/office/powerpoint/2010/main" val="112235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694641"/>
            <a:ext cx="4572000"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panose="020B0504030602030204" pitchFamily="34" charset="0"/>
              </a:rPr>
              <a:t>Type d'opérations éligibles</a:t>
            </a:r>
          </a:p>
        </p:txBody>
      </p:sp>
      <p:sp>
        <p:nvSpPr>
          <p:cNvPr id="6" name="Rectangle 5"/>
          <p:cNvSpPr/>
          <p:nvPr/>
        </p:nvSpPr>
        <p:spPr>
          <a:xfrm>
            <a:off x="147462" y="1138869"/>
            <a:ext cx="8721790" cy="107305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0">
              <a:lnSpc>
                <a:spcPct val="150000"/>
              </a:lnSpc>
            </a:pPr>
            <a:r>
              <a:rPr lang="fr-FR" sz="1100" b="1" dirty="0">
                <a:latin typeface="Ubuntu"/>
                <a:ea typeface="Ubuntu"/>
                <a:cs typeface="Ubuntu"/>
                <a:sym typeface="Ubuntu"/>
              </a:rPr>
              <a:t>TO 3 : Opérations mutualisées visant à lutter contre les effets néfastes de la vacance de l'habitat en milieu rural</a:t>
            </a:r>
            <a:endParaRPr lang="fr-FR" sz="1100" dirty="0">
              <a:latin typeface="Ubuntu"/>
            </a:endParaRPr>
          </a:p>
          <a:p>
            <a:pPr marL="342900" lvl="0" indent="-228600">
              <a:lnSpc>
                <a:spcPct val="150000"/>
              </a:lnSpc>
              <a:buSzPts val="1200"/>
              <a:buFont typeface="Ubuntu"/>
              <a:buChar char="-"/>
            </a:pPr>
            <a:r>
              <a:rPr lang="fr-FR" sz="1100" dirty="0">
                <a:latin typeface="Ubuntu"/>
                <a:ea typeface="Ubuntu"/>
                <a:cs typeface="Ubuntu"/>
                <a:sym typeface="Ubuntu"/>
              </a:rPr>
              <a:t>Actions d’animation mutualisée pour répondre aux défis imposés par la vacance de l'habitat (par exemple : inventaire, accompagnement, sensibilisation, formation des acteurs, animation de réseau, etc.)</a:t>
            </a:r>
            <a:endParaRPr lang="fr-FR" sz="1100" dirty="0">
              <a:latin typeface="Ubuntu"/>
            </a:endParaRPr>
          </a:p>
          <a:p>
            <a:pPr marL="342900" lvl="0" indent="-228600">
              <a:lnSpc>
                <a:spcPct val="150000"/>
              </a:lnSpc>
              <a:buSzPts val="1200"/>
              <a:buFont typeface="Ubuntu"/>
              <a:buChar char="-"/>
            </a:pPr>
            <a:r>
              <a:rPr lang="fr-FR" sz="1100" dirty="0">
                <a:latin typeface="Ubuntu"/>
                <a:ea typeface="Ubuntu"/>
                <a:cs typeface="Ubuntu"/>
                <a:sym typeface="Ubuntu"/>
              </a:rPr>
              <a:t>Projets de recherche et de thèses liés aux problématiques de la vacance de l'habitat</a:t>
            </a:r>
            <a:endParaRPr lang="fr-FR" sz="1100" dirty="0">
              <a:latin typeface="Ubuntu"/>
              <a:ea typeface="Ubuntu"/>
              <a:cs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6" y="181843"/>
            <a:ext cx="11578617" cy="36933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fr-FR" sz="1800" b="1">
                <a:solidFill>
                  <a:srgbClr val="0070C0"/>
                </a:solidFill>
                <a:latin typeface="Ubuntu"/>
                <a:ea typeface="Ubuntu"/>
                <a:cs typeface="Ubuntu"/>
                <a:sym typeface="Ubuntu"/>
              </a:rPr>
              <a:t>CENTRES-BOURGS24 : "Centres-bourgs et vacance de l'habitat en milieu rural"</a:t>
            </a:r>
            <a:endParaRPr lang="fr-FR" sz="1800" b="1">
              <a:solidFill>
                <a:srgbClr val="0070C0"/>
              </a:solidFill>
              <a:latin typeface="Ubuntu"/>
              <a:ea typeface="Ubuntu"/>
              <a:cs typeface="Ubuntu"/>
            </a:endParaRPr>
          </a:p>
        </p:txBody>
      </p:sp>
      <p:sp>
        <p:nvSpPr>
          <p:cNvPr id="5" name="Rectangle 4">
            <a:extLst>
              <a:ext uri="{FF2B5EF4-FFF2-40B4-BE49-F238E27FC236}">
                <a16:creationId xmlns:a16="http://schemas.microsoft.com/office/drawing/2014/main" id="{C3F6516C-0514-FBCF-73A7-45C750362FFB}"/>
              </a:ext>
            </a:extLst>
          </p:cNvPr>
          <p:cNvSpPr/>
          <p:nvPr/>
        </p:nvSpPr>
        <p:spPr>
          <a:xfrm>
            <a:off x="143286" y="2639829"/>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rPr>
              <a:t>Conditions d'éligibilité</a:t>
            </a:r>
            <a:endParaRPr lang="fr-FR" sz="1350" b="1" u="sng">
              <a:solidFill>
                <a:srgbClr val="0070C0"/>
              </a:solidFill>
              <a:latin typeface="Ubuntu" panose="020B0504030602030204" pitchFamily="34" charset="0"/>
            </a:endParaRPr>
          </a:p>
        </p:txBody>
      </p:sp>
      <p:sp>
        <p:nvSpPr>
          <p:cNvPr id="8" name="Rectangle 7">
            <a:extLst>
              <a:ext uri="{FF2B5EF4-FFF2-40B4-BE49-F238E27FC236}">
                <a16:creationId xmlns:a16="http://schemas.microsoft.com/office/drawing/2014/main" id="{0A015DA2-47B9-5729-C1EC-7902D8CCCC71}"/>
              </a:ext>
            </a:extLst>
          </p:cNvPr>
          <p:cNvSpPr/>
          <p:nvPr/>
        </p:nvSpPr>
        <p:spPr>
          <a:xfrm>
            <a:off x="216134" y="3059491"/>
            <a:ext cx="8049347" cy="565219"/>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Char char="•"/>
            </a:pPr>
            <a:r>
              <a:rPr lang="fr-FR" sz="1100" dirty="0">
                <a:latin typeface="Ubuntu"/>
                <a:ea typeface="Ubuntu"/>
                <a:cs typeface="Ubuntu"/>
                <a:sym typeface="Ubuntu"/>
              </a:rPr>
              <a:t>Le porteur de projet doit démontrer que le projet déploie ses actions sur un périmètre d’au moins une intercommunalité (tout ou partie). </a:t>
            </a:r>
            <a:endParaRPr lang="fr-FR" sz="1100" b="1" dirty="0">
              <a:latin typeface="Ubuntu"/>
              <a:ea typeface="Ubuntu"/>
              <a:cs typeface="Ubuntu"/>
            </a:endParaRPr>
          </a:p>
        </p:txBody>
      </p:sp>
    </p:spTree>
    <p:extLst>
      <p:ext uri="{BB962C8B-B14F-4D97-AF65-F5344CB8AC3E}">
        <p14:creationId xmlns:p14="http://schemas.microsoft.com/office/powerpoint/2010/main" val="574953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6" name="Rectangle 5"/>
          <p:cNvSpPr/>
          <p:nvPr/>
        </p:nvSpPr>
        <p:spPr>
          <a:xfrm>
            <a:off x="207604" y="857714"/>
            <a:ext cx="2693286"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sym typeface="Ubuntu"/>
              </a:rPr>
              <a:t>Porteurs de projets inéligibles</a:t>
            </a:r>
            <a:endParaRPr lang="fr-FR" sz="1350" u="sng">
              <a:solidFill>
                <a:srgbClr val="0070C0"/>
              </a:solidFill>
            </a:endParaRPr>
          </a:p>
        </p:txBody>
      </p:sp>
      <p:sp>
        <p:nvSpPr>
          <p:cNvPr id="7" name="Rectangle 6"/>
          <p:cNvSpPr/>
          <p:nvPr/>
        </p:nvSpPr>
        <p:spPr>
          <a:xfrm>
            <a:off x="207604" y="2489615"/>
            <a:ext cx="2415565"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sym typeface="Ubuntu"/>
              </a:rPr>
              <a:t>Type de dépenses éligibles</a:t>
            </a:r>
            <a:endParaRPr lang="fr-FR" sz="1350" u="sng">
              <a:solidFill>
                <a:srgbClr val="0070C0"/>
              </a:solidFill>
            </a:endParaRPr>
          </a:p>
        </p:txBody>
      </p:sp>
      <p:sp>
        <p:nvSpPr>
          <p:cNvPr id="8" name="Rectangle 7"/>
          <p:cNvSpPr/>
          <p:nvPr/>
        </p:nvSpPr>
        <p:spPr>
          <a:xfrm>
            <a:off x="116632" y="1239848"/>
            <a:ext cx="8714792" cy="107600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sz="1100">
                <a:latin typeface="Ubuntu"/>
                <a:ea typeface="Ubuntu"/>
                <a:cs typeface="Ubuntu"/>
                <a:sym typeface="Ubuntu"/>
              </a:rPr>
              <a:t>Les bénéficiaires définis comme inéligibles dans le document « Les règles communes à toutes les aides FEADER ».</a:t>
            </a:r>
            <a:endParaRPr lang="fr-FR" sz="1100"/>
          </a:p>
          <a:p>
            <a:pPr marL="342900" lvl="0" indent="-228600">
              <a:lnSpc>
                <a:spcPct val="150000"/>
              </a:lnSpc>
              <a:buSzPts val="1200"/>
              <a:buFont typeface="Ubuntu"/>
              <a:buChar char="-"/>
            </a:pPr>
            <a:r>
              <a:rPr lang="fr-FR" sz="1100">
                <a:latin typeface="Ubuntu"/>
                <a:ea typeface="Ubuntu"/>
                <a:cs typeface="Ubuntu"/>
                <a:sym typeface="Ubuntu"/>
              </a:rPr>
              <a:t>Les indivisions</a:t>
            </a:r>
            <a:endParaRPr lang="fr-FR" sz="1100"/>
          </a:p>
          <a:p>
            <a:pPr marL="342900" lvl="0" indent="-228600">
              <a:lnSpc>
                <a:spcPct val="150000"/>
              </a:lnSpc>
              <a:buSzPts val="1200"/>
              <a:buFont typeface="Ubuntu"/>
              <a:buChar char="-"/>
            </a:pPr>
            <a:r>
              <a:rPr lang="fr-FR" sz="1100">
                <a:latin typeface="Ubuntu"/>
                <a:ea typeface="Ubuntu"/>
                <a:cs typeface="Ubuntu"/>
                <a:sym typeface="Ubuntu"/>
              </a:rPr>
              <a:t>Les entreprises (hors SCIC et SCOP)</a:t>
            </a:r>
            <a:endParaRPr lang="fr-FR" sz="1100"/>
          </a:p>
          <a:p>
            <a:pPr marL="342900" lvl="0" indent="-228600">
              <a:lnSpc>
                <a:spcPct val="150000"/>
              </a:lnSpc>
              <a:buSzPts val="1200"/>
              <a:buFont typeface="Ubuntu"/>
              <a:buChar char="-"/>
            </a:pPr>
            <a:r>
              <a:rPr lang="fr-FR" sz="1100">
                <a:latin typeface="Ubuntu"/>
                <a:ea typeface="Ubuntu"/>
                <a:cs typeface="Ubuntu"/>
                <a:sym typeface="Ubuntu"/>
              </a:rPr>
              <a:t>Les conseils départementaux</a:t>
            </a:r>
            <a:endParaRPr lang="fr-FR" sz="1100"/>
          </a:p>
        </p:txBody>
      </p:sp>
      <p:sp>
        <p:nvSpPr>
          <p:cNvPr id="9" name="Rectangle 8"/>
          <p:cNvSpPr/>
          <p:nvPr/>
        </p:nvSpPr>
        <p:spPr>
          <a:xfrm>
            <a:off x="116632" y="2909265"/>
            <a:ext cx="8714792" cy="208871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sz="1100">
                <a:latin typeface="Ubuntu"/>
                <a:ea typeface="Ubuntu"/>
                <a:cs typeface="Ubuntu"/>
                <a:sym typeface="Ubuntu"/>
              </a:rPr>
              <a:t>Prestations d’étude, de conseil, d’expertise, d’animation, de communication et de formation</a:t>
            </a:r>
          </a:p>
          <a:p>
            <a:pPr marL="342900" lvl="0" indent="-228600">
              <a:lnSpc>
                <a:spcPct val="150000"/>
              </a:lnSpc>
              <a:buSzPts val="1200"/>
              <a:buFont typeface="Ubuntu"/>
              <a:buChar char="-"/>
            </a:pPr>
            <a:r>
              <a:rPr lang="fr-FR" sz="1100">
                <a:latin typeface="Ubuntu"/>
                <a:ea typeface="Ubuntu"/>
                <a:cs typeface="Ubuntu"/>
                <a:sym typeface="Ubuntu"/>
              </a:rPr>
              <a:t>Prestations liées au numérique : par exemple création de site internet, d’applications, conception graphique</a:t>
            </a:r>
          </a:p>
          <a:p>
            <a:pPr marL="342900" lvl="0" indent="-228600">
              <a:lnSpc>
                <a:spcPct val="150000"/>
              </a:lnSpc>
              <a:buSzPts val="1200"/>
              <a:buFont typeface="Ubuntu"/>
              <a:buChar char="-"/>
            </a:pPr>
            <a:r>
              <a:rPr lang="fr-FR" sz="1100">
                <a:latin typeface="Ubuntu"/>
                <a:ea typeface="Ubuntu"/>
                <a:cs typeface="Ubuntu"/>
                <a:sym typeface="Ubuntu"/>
              </a:rPr>
              <a:t>Matériels et d’équipements dédiés aux actions d’animation : par exemple matériels informatique et numérique, logiciels, licences, matériels techniques, mobilier, équipements et supports pédagogiques et de formation</a:t>
            </a:r>
          </a:p>
          <a:p>
            <a:pPr marL="342900" lvl="0" indent="-228600">
              <a:lnSpc>
                <a:spcPct val="150000"/>
              </a:lnSpc>
              <a:buSzPts val="1200"/>
              <a:buFont typeface="Ubuntu"/>
              <a:buChar char="-"/>
            </a:pPr>
            <a:r>
              <a:rPr lang="fr-FR" sz="1100">
                <a:latin typeface="Ubuntu"/>
                <a:ea typeface="Ubuntu"/>
                <a:cs typeface="Ubuntu"/>
                <a:sym typeface="Ubuntu"/>
              </a:rPr>
              <a:t>Frais de voyage d’études</a:t>
            </a:r>
          </a:p>
          <a:p>
            <a:pPr marL="342900" lvl="0" indent="-228600">
              <a:lnSpc>
                <a:spcPct val="150000"/>
              </a:lnSpc>
              <a:buSzPts val="1200"/>
              <a:buFont typeface="Ubuntu"/>
              <a:buChar char="-"/>
            </a:pPr>
            <a:r>
              <a:rPr lang="fr-FR" sz="1100">
                <a:solidFill>
                  <a:srgbClr val="0070C0"/>
                </a:solidFill>
                <a:latin typeface="Ubuntu"/>
                <a:ea typeface="Ubuntu"/>
                <a:cs typeface="Ubuntu"/>
                <a:sym typeface="Ubuntu"/>
              </a:rPr>
              <a:t>Les dépenses pour financer un temps de travail ou une animation (de type salaire) sont prises en charge sous forme de coût simplifié (OSC) avec un taux horaire fixé à </a:t>
            </a:r>
            <a:r>
              <a:rPr lang="fr-FR" sz="1100" b="1">
                <a:solidFill>
                  <a:srgbClr val="0070C0"/>
                </a:solidFill>
                <a:latin typeface="Ubuntu"/>
                <a:ea typeface="Ubuntu"/>
                <a:cs typeface="Ubuntu"/>
                <a:sym typeface="Ubuntu"/>
              </a:rPr>
              <a:t>36,92€ l’heure </a:t>
            </a:r>
          </a:p>
          <a:p>
            <a:pPr marL="342900" lvl="0" indent="-228600">
              <a:lnSpc>
                <a:spcPct val="150000"/>
              </a:lnSpc>
              <a:buSzPts val="1200"/>
              <a:buFont typeface="Ubuntu"/>
              <a:buChar char="-"/>
            </a:pPr>
            <a:endParaRPr lang="fr-FR" sz="1100">
              <a:latin typeface="Ubuntu"/>
              <a:ea typeface="Ubuntu"/>
              <a:cs typeface="Ubuntu"/>
              <a:sym typeface="Ubuntu"/>
            </a:endParaRPr>
          </a:p>
        </p:txBody>
      </p:sp>
      <p:sp>
        <p:nvSpPr>
          <p:cNvPr id="3" name="Rectangle 2">
            <a:extLst>
              <a:ext uri="{FF2B5EF4-FFF2-40B4-BE49-F238E27FC236}">
                <a16:creationId xmlns:a16="http://schemas.microsoft.com/office/drawing/2014/main" id="{7E5C8249-208E-A1A6-0FEB-869D39877278}"/>
              </a:ext>
            </a:extLst>
          </p:cNvPr>
          <p:cNvSpPr/>
          <p:nvPr/>
        </p:nvSpPr>
        <p:spPr>
          <a:xfrm>
            <a:off x="145436" y="181843"/>
            <a:ext cx="11578617" cy="36933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fr-FR" sz="1800" b="1">
                <a:solidFill>
                  <a:srgbClr val="0070C0"/>
                </a:solidFill>
                <a:latin typeface="Ubuntu"/>
                <a:ea typeface="Ubuntu"/>
                <a:cs typeface="Ubuntu"/>
                <a:sym typeface="Ubuntu"/>
              </a:rPr>
              <a:t>CENTRES-BOURGS24 : "Centres-bourgs et vacance de l'habitat en milieu rural"</a:t>
            </a:r>
            <a:endParaRPr lang="fr-FR" sz="1800" b="1">
              <a:solidFill>
                <a:srgbClr val="0070C0"/>
              </a:solidFill>
              <a:latin typeface="Ubuntu"/>
              <a:ea typeface="Ubuntu"/>
              <a:cs typeface="Ubuntu"/>
            </a:endParaRPr>
          </a:p>
        </p:txBody>
      </p:sp>
    </p:spTree>
    <p:extLst>
      <p:ext uri="{BB962C8B-B14F-4D97-AF65-F5344CB8AC3E}">
        <p14:creationId xmlns:p14="http://schemas.microsoft.com/office/powerpoint/2010/main" val="506591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271463" y="592617"/>
            <a:ext cx="8786132" cy="2146711"/>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150000"/>
              </a:lnSpc>
            </a:pPr>
            <a:r>
              <a:rPr lang="fr-FR" sz="1500" b="1">
                <a:solidFill>
                  <a:schemeClr val="dk1"/>
                </a:solidFill>
                <a:latin typeface="Ubuntu"/>
                <a:ea typeface="Ubuntu"/>
                <a:cs typeface="Ubuntu"/>
                <a:sym typeface="Ubuntu"/>
              </a:rPr>
              <a:t>MONTANTS </a:t>
            </a:r>
            <a:r>
              <a:rPr lang="fr-FR" sz="1500" b="1" i="0" u="none" strike="noStrike" cap="none">
                <a:solidFill>
                  <a:schemeClr val="dk1"/>
                </a:solidFill>
                <a:latin typeface="Ubuntu"/>
                <a:ea typeface="Ubuntu"/>
                <a:cs typeface="Ubuntu"/>
                <a:sym typeface="Ubuntu"/>
              </a:rPr>
              <a:t>PLANCHER ET PLAFOND</a:t>
            </a:r>
            <a:r>
              <a:rPr lang="fr-FR" sz="1500" b="1">
                <a:solidFill>
                  <a:schemeClr val="dk1"/>
                </a:solidFill>
                <a:latin typeface="Ubuntu"/>
                <a:ea typeface="Ubuntu"/>
                <a:cs typeface="Ubuntu"/>
                <a:sym typeface="Ubuntu"/>
              </a:rPr>
              <a:t> </a:t>
            </a:r>
            <a:endParaRPr sz="788">
              <a:solidFill>
                <a:schemeClr val="dk1"/>
              </a:solidFill>
            </a:endParaRPr>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Pour être éligibles, les projets doivent présenter des dépenses pour un montant devant dépasser </a:t>
            </a:r>
            <a:r>
              <a:rPr lang="fr-FR" sz="1500" b="1" i="0" u="none" strike="noStrike" cap="none">
                <a:solidFill>
                  <a:srgbClr val="FF0000"/>
                </a:solidFill>
                <a:latin typeface="Ubuntu"/>
                <a:ea typeface="Ubuntu"/>
                <a:cs typeface="Ubuntu"/>
                <a:sym typeface="Ubuntu"/>
              </a:rPr>
              <a:t>5 000 € HT </a:t>
            </a:r>
            <a:r>
              <a:rPr lang="fr-FR" sz="1500" b="0" i="0" u="none" strike="noStrike" cap="none">
                <a:solidFill>
                  <a:schemeClr val="dk1"/>
                </a:solidFill>
                <a:latin typeface="Ubuntu"/>
                <a:ea typeface="Ubuntu"/>
                <a:cs typeface="Ubuntu"/>
                <a:sym typeface="Ubuntu"/>
              </a:rPr>
              <a:t>de dépenses éligibles retenues après instruction. </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Les dépenses éligibles relatives à des opérations d’animation (temps de travail) sont plafonnées à </a:t>
            </a:r>
            <a:r>
              <a:rPr lang="fr-FR" sz="1500" b="1" i="0" u="none" strike="noStrike" cap="none">
                <a:solidFill>
                  <a:srgbClr val="FF0000"/>
                </a:solidFill>
                <a:latin typeface="Ubuntu"/>
                <a:ea typeface="Ubuntu"/>
                <a:cs typeface="Ubuntu"/>
                <a:sym typeface="Ubuntu"/>
              </a:rPr>
              <a:t>200 000 € HT.</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 reste des dépenses éligibles sont plafonnées à </a:t>
            </a:r>
            <a:r>
              <a:rPr lang="fr-FR" sz="1500" b="1" i="0" u="none" strike="noStrike" cap="none">
                <a:solidFill>
                  <a:srgbClr val="FF0000"/>
                </a:solidFill>
                <a:latin typeface="Ubuntu"/>
                <a:ea typeface="Ubuntu"/>
                <a:cs typeface="Ubuntu"/>
                <a:sym typeface="Ubuntu"/>
              </a:rPr>
              <a:t>100 000 € HT.</a:t>
            </a:r>
            <a:endParaRPr sz="1500" b="1" i="0" u="none" strike="noStrike" cap="none">
              <a:solidFill>
                <a:srgbClr val="FF0000"/>
              </a:solidFill>
              <a:latin typeface="Ubuntu"/>
              <a:ea typeface="Ubuntu"/>
              <a:cs typeface="Ubuntu"/>
              <a:sym typeface="Ubuntu"/>
            </a:endParaRPr>
          </a:p>
        </p:txBody>
      </p:sp>
      <p:sp>
        <p:nvSpPr>
          <p:cNvPr id="125" name="Google Shape;125;p7"/>
          <p:cNvSpPr/>
          <p:nvPr/>
        </p:nvSpPr>
        <p:spPr>
          <a:xfrm>
            <a:off x="279291" y="2945708"/>
            <a:ext cx="8777288" cy="1454214"/>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fr-FR" sz="1500" b="1" i="0" u="none" strike="noStrike" cap="none">
                <a:solidFill>
                  <a:schemeClr val="dk1"/>
                </a:solidFill>
                <a:latin typeface="Ubuntu"/>
                <a:ea typeface="Ubuntu"/>
                <a:cs typeface="Ubuntu"/>
                <a:sym typeface="Ubuntu"/>
              </a:rPr>
              <a:t>TAUX D’AIDE PUBLIQUE </a:t>
            </a:r>
            <a:endParaRPr sz="788"/>
          </a:p>
          <a:p>
            <a:pPr marL="257175" indent="-257175">
              <a:lnSpc>
                <a:spcPct val="150000"/>
              </a:lnSpc>
              <a:buClr>
                <a:schemeClr val="dk1"/>
              </a:buClr>
              <a:buSzPts val="2000"/>
              <a:buFont typeface="Arial"/>
              <a:buChar char="•"/>
            </a:pPr>
            <a:r>
              <a:rPr lang="fr-FR" sz="1500" b="0" i="0" u="none" strike="noStrike" cap="none">
                <a:solidFill>
                  <a:schemeClr val="dk1"/>
                </a:solidFill>
                <a:latin typeface="Ubuntu"/>
                <a:ea typeface="Ubuntu"/>
                <a:cs typeface="Ubuntu"/>
                <a:sym typeface="Ubuntu"/>
              </a:rPr>
              <a:t>Le taux maximum d’aide</a:t>
            </a:r>
            <a:r>
              <a:rPr lang="fr-FR" sz="1500">
                <a:solidFill>
                  <a:schemeClr val="dk1"/>
                </a:solidFill>
                <a:latin typeface="Ubuntu"/>
                <a:ea typeface="Ubuntu"/>
                <a:cs typeface="Ubuntu"/>
                <a:sym typeface="Ubuntu"/>
              </a:rPr>
              <a:t> publique</a:t>
            </a:r>
            <a:r>
              <a:rPr lang="fr-FR" sz="1500" b="0" i="0" u="none" strike="noStrike" cap="none">
                <a:solidFill>
                  <a:schemeClr val="dk1"/>
                </a:solidFill>
                <a:latin typeface="Ubuntu"/>
                <a:ea typeface="Ubuntu"/>
                <a:cs typeface="Ubuntu"/>
                <a:sym typeface="Ubuntu"/>
              </a:rPr>
              <a:t> appliqué aux projets sélectionnés est de </a:t>
            </a:r>
            <a:r>
              <a:rPr lang="fr-FR" sz="1500" b="1" i="0" u="none" strike="noStrike" cap="none">
                <a:solidFill>
                  <a:srgbClr val="FF0000"/>
                </a:solidFill>
                <a:latin typeface="Ubuntu"/>
                <a:ea typeface="Ubuntu"/>
                <a:cs typeface="Ubuntu"/>
                <a:sym typeface="Ubuntu"/>
              </a:rPr>
              <a:t>100 % </a:t>
            </a:r>
            <a:r>
              <a:rPr lang="fr-FR" sz="1500" b="0" i="0" u="none" strike="noStrike" cap="none">
                <a:solidFill>
                  <a:schemeClr val="dk1"/>
                </a:solidFill>
                <a:latin typeface="Ubuntu"/>
                <a:ea typeface="Ubuntu"/>
                <a:cs typeface="Ubuntu"/>
                <a:sym typeface="Ubuntu"/>
              </a:rPr>
              <a:t>de l’assiette des dépenses éligibles HT retenues par le service instructeur.</a:t>
            </a:r>
            <a:r>
              <a:rPr lang="fr-FR" sz="1500">
                <a:solidFill>
                  <a:schemeClr val="dk1"/>
                </a:solidFill>
                <a:latin typeface="Ubuntu"/>
                <a:ea typeface="Ubuntu"/>
                <a:cs typeface="Ubuntu"/>
                <a:sym typeface="Ubuntu"/>
              </a:rPr>
              <a:t> </a:t>
            </a:r>
            <a:endParaRPr sz="788">
              <a:solidFill>
                <a:schemeClr val="dk1"/>
              </a:solidFill>
            </a:endParaRPr>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 taux de cofinancement du FEADER est de </a:t>
            </a:r>
            <a:r>
              <a:rPr lang="fr-FR" sz="1500" b="1" i="0" u="none" strike="noStrike" cap="none">
                <a:solidFill>
                  <a:srgbClr val="FF0000"/>
                </a:solidFill>
                <a:latin typeface="Ubuntu"/>
                <a:ea typeface="Ubuntu"/>
                <a:cs typeface="Ubuntu"/>
                <a:sym typeface="Ubuntu"/>
              </a:rPr>
              <a:t>80 %.</a:t>
            </a:r>
            <a:endParaRPr sz="788"/>
          </a:p>
        </p:txBody>
      </p:sp>
    </p:spTree>
    <p:extLst>
      <p:ext uri="{BB962C8B-B14F-4D97-AF65-F5344CB8AC3E}">
        <p14:creationId xmlns:p14="http://schemas.microsoft.com/office/powerpoint/2010/main" val="3139800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01;p7">
            <a:extLst>
              <a:ext uri="{FF2B5EF4-FFF2-40B4-BE49-F238E27FC236}">
                <a16:creationId xmlns:a16="http://schemas.microsoft.com/office/drawing/2014/main" id="{85C2A57D-8448-2E72-CDFF-DE26495EB0F0}"/>
              </a:ext>
            </a:extLst>
          </p:cNvPr>
          <p:cNvSpPr txBox="1"/>
          <p:nvPr/>
        </p:nvSpPr>
        <p:spPr>
          <a:xfrm>
            <a:off x="1303203" y="2155191"/>
            <a:ext cx="6302239" cy="523180"/>
          </a:xfrm>
          <a:prstGeom prst="rect">
            <a:avLst/>
          </a:prstGeom>
          <a:noFill/>
          <a:ln>
            <a:noFill/>
          </a:ln>
        </p:spPr>
        <p:txBody>
          <a:bodyPr spcFirstLastPara="1" wrap="square" lIns="91425" tIns="45700" rIns="91425" bIns="45700" anchor="t" anchorCtr="0">
            <a:spAutoFit/>
          </a:bodyPr>
          <a:lstStyle/>
          <a:p>
            <a:pPr algn="ctr">
              <a:buSzPts val="2800"/>
            </a:pPr>
            <a:r>
              <a:rPr lang="fr-FR" sz="2800" b="1">
                <a:solidFill>
                  <a:srgbClr val="0070C0"/>
                </a:solidFill>
                <a:latin typeface="Ubuntu"/>
                <a:ea typeface="Ubuntu"/>
                <a:cs typeface="Ubuntu"/>
              </a:rPr>
              <a:t>L'appel à projet Services 24 </a:t>
            </a:r>
            <a:endParaRPr lang="en-US" sz="2800">
              <a:solidFill>
                <a:srgbClr val="0070C0"/>
              </a:solidFill>
            </a:endParaRPr>
          </a:p>
        </p:txBody>
      </p:sp>
    </p:spTree>
    <p:extLst>
      <p:ext uri="{BB962C8B-B14F-4D97-AF65-F5344CB8AC3E}">
        <p14:creationId xmlns:p14="http://schemas.microsoft.com/office/powerpoint/2010/main" val="516262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3" name="Rectangle 2"/>
          <p:cNvSpPr/>
          <p:nvPr/>
        </p:nvSpPr>
        <p:spPr>
          <a:xfrm>
            <a:off x="122249" y="207131"/>
            <a:ext cx="9197833" cy="353943"/>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0"/>
            <a:r>
              <a:rPr lang="fr-FR" sz="1700" b="1">
                <a:solidFill>
                  <a:srgbClr val="0070C0"/>
                </a:solidFill>
                <a:latin typeface="Ubuntu"/>
                <a:ea typeface="Ubuntu"/>
                <a:cs typeface="Ubuntu"/>
                <a:sym typeface="Ubuntu"/>
              </a:rPr>
              <a:t>SERVICES24 : "Appui à la mise en place de services à la population en milieu rural"</a:t>
            </a:r>
            <a:endParaRPr lang="fr-FR" sz="1700" b="1">
              <a:solidFill>
                <a:srgbClr val="0070C0"/>
              </a:solidFill>
              <a:latin typeface="Ubuntu"/>
              <a:ea typeface="Ubuntu"/>
              <a:cs typeface="Ubuntu"/>
            </a:endParaRPr>
          </a:p>
        </p:txBody>
      </p:sp>
      <p:sp>
        <p:nvSpPr>
          <p:cNvPr id="4" name="Rectangle 3"/>
          <p:cNvSpPr/>
          <p:nvPr/>
        </p:nvSpPr>
        <p:spPr>
          <a:xfrm>
            <a:off x="147461" y="734279"/>
            <a:ext cx="4572000"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panose="020B0504030602030204" pitchFamily="34" charset="0"/>
              </a:rPr>
              <a:t>Type d'opérations éligibles</a:t>
            </a:r>
          </a:p>
        </p:txBody>
      </p:sp>
      <p:sp>
        <p:nvSpPr>
          <p:cNvPr id="6" name="Rectangle 5"/>
          <p:cNvSpPr/>
          <p:nvPr/>
        </p:nvSpPr>
        <p:spPr>
          <a:xfrm>
            <a:off x="147462" y="1190049"/>
            <a:ext cx="8721790" cy="15808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sz="1100" dirty="0">
                <a:latin typeface="Ubuntu" panose="020B0504030602030204" pitchFamily="34" charset="0"/>
                <a:ea typeface="Ubuntu"/>
                <a:cs typeface="Ubuntu"/>
                <a:sym typeface="Ubuntu"/>
              </a:rPr>
              <a:t>Études visant à établir des diagnostics et des schémas de services à la population, généralistes ou thématiques (santé, enfance-jeunesse, sport, sénior, services publics, etc.)</a:t>
            </a:r>
            <a:endParaRPr lang="fr-FR" sz="1100" dirty="0">
              <a:latin typeface="Ubuntu" panose="020B0504030602030204" pitchFamily="34" charset="0"/>
              <a:ea typeface="Ubuntu"/>
            </a:endParaRPr>
          </a:p>
          <a:p>
            <a:pPr marL="114300" lvl="0">
              <a:lnSpc>
                <a:spcPct val="150000"/>
              </a:lnSpc>
              <a:buSzPts val="1200"/>
            </a:pPr>
            <a:endParaRPr lang="fr-FR" sz="1100">
              <a:latin typeface="Ubuntu" panose="020B0504030602030204" pitchFamily="34" charset="0"/>
              <a:ea typeface="Ubuntu"/>
              <a:cs typeface="Ubuntu"/>
              <a:sym typeface="Ubuntu"/>
            </a:endParaRPr>
          </a:p>
          <a:p>
            <a:pPr marL="342900" lvl="0" indent="-228600">
              <a:lnSpc>
                <a:spcPct val="150000"/>
              </a:lnSpc>
              <a:buSzPts val="1200"/>
              <a:buFont typeface="Ubuntu"/>
              <a:buChar char="-"/>
            </a:pPr>
            <a:r>
              <a:rPr lang="fr-FR" sz="1100" dirty="0">
                <a:latin typeface="Ubuntu" panose="020B0504030602030204" pitchFamily="34" charset="0"/>
                <a:ea typeface="Ubuntu"/>
                <a:cs typeface="Ubuntu"/>
                <a:sym typeface="Ubuntu"/>
              </a:rPr>
              <a:t>Actions d’animation visant à créer et animer des réseaux mutualisés de services</a:t>
            </a:r>
            <a:endParaRPr lang="fr-FR" sz="1100" dirty="0">
              <a:latin typeface="Ubuntu" panose="020B0504030602030204" pitchFamily="34" charset="0"/>
            </a:endParaRPr>
          </a:p>
          <a:p>
            <a:pPr lvl="0">
              <a:lnSpc>
                <a:spcPct val="150000"/>
              </a:lnSpc>
            </a:pPr>
            <a:endParaRPr lang="fr-FR" sz="1100">
              <a:latin typeface="Ubuntu" panose="020B0504030602030204" pitchFamily="34" charset="0"/>
              <a:ea typeface="Ubuntu"/>
              <a:cs typeface="Ubuntu"/>
              <a:sym typeface="Ubuntu"/>
            </a:endParaRPr>
          </a:p>
          <a:p>
            <a:pPr marL="342900" lvl="0" indent="-228600">
              <a:lnSpc>
                <a:spcPct val="150000"/>
              </a:lnSpc>
              <a:buSzPts val="1200"/>
              <a:buFont typeface="Ubuntu"/>
              <a:buChar char="-"/>
            </a:pPr>
            <a:r>
              <a:rPr lang="fr-FR" sz="1100" dirty="0">
                <a:latin typeface="Ubuntu" panose="020B0504030602030204" pitchFamily="34" charset="0"/>
                <a:ea typeface="Ubuntu"/>
                <a:cs typeface="Ubuntu"/>
                <a:sym typeface="Ubuntu"/>
              </a:rPr>
              <a:t>Actions de création et d’animation d’outils et services numériques contribuant au développement de l’offre de services</a:t>
            </a:r>
          </a:p>
        </p:txBody>
      </p:sp>
      <p:sp>
        <p:nvSpPr>
          <p:cNvPr id="5" name="Rectangle 4"/>
          <p:cNvSpPr/>
          <p:nvPr/>
        </p:nvSpPr>
        <p:spPr>
          <a:xfrm>
            <a:off x="122248" y="3026784"/>
            <a:ext cx="3129407"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ea typeface="Ubuntu"/>
                <a:cs typeface="Ubuntu"/>
                <a:sym typeface="Ubuntu"/>
              </a:rPr>
              <a:t>Conditions d'éligibilité</a:t>
            </a:r>
            <a:endParaRPr lang="fr-FR" sz="1350" u="sng">
              <a:solidFill>
                <a:srgbClr val="0070C0"/>
              </a:solidFill>
            </a:endParaRPr>
          </a:p>
        </p:txBody>
      </p:sp>
      <p:sp>
        <p:nvSpPr>
          <p:cNvPr id="2" name="Rectangle 1"/>
          <p:cNvSpPr/>
          <p:nvPr/>
        </p:nvSpPr>
        <p:spPr>
          <a:xfrm>
            <a:off x="147461" y="3465744"/>
            <a:ext cx="8721790" cy="107305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28613" lvl="0" indent="-214313">
              <a:lnSpc>
                <a:spcPct val="150000"/>
              </a:lnSpc>
              <a:buSzPts val="1200"/>
              <a:buFont typeface="Arial" panose="020B0604020202020204" pitchFamily="34" charset="0"/>
              <a:buChar char="•"/>
            </a:pPr>
            <a:r>
              <a:rPr lang="fr-FR" sz="1100">
                <a:latin typeface="Ubuntu"/>
                <a:ea typeface="Ubuntu"/>
                <a:cs typeface="Ubuntu"/>
                <a:sym typeface="Ubuntu"/>
              </a:rPr>
              <a:t>La localisation du projet doit se situer dans une commune de centre-bourg éligible.</a:t>
            </a:r>
          </a:p>
          <a:p>
            <a:pPr marL="328613" lvl="0" indent="-214313">
              <a:lnSpc>
                <a:spcPct val="150000"/>
              </a:lnSpc>
              <a:buSzPts val="1200"/>
              <a:buFont typeface="Arial" panose="020B0604020202020204" pitchFamily="34" charset="0"/>
              <a:buChar char="•"/>
            </a:pPr>
            <a:endParaRPr lang="fr-FR" sz="1100">
              <a:latin typeface="Ubuntu"/>
              <a:ea typeface="Ubuntu"/>
              <a:cs typeface="Ubuntu"/>
              <a:sym typeface="Ubuntu"/>
            </a:endParaRPr>
          </a:p>
          <a:p>
            <a:pPr marL="328613" lvl="0" indent="-214313">
              <a:lnSpc>
                <a:spcPct val="150000"/>
              </a:lnSpc>
              <a:buSzPts val="1200"/>
              <a:buFont typeface="Arial" panose="020B0604020202020204" pitchFamily="34" charset="0"/>
              <a:buChar char="•"/>
            </a:pPr>
            <a:r>
              <a:rPr lang="fr-FR" sz="1100">
                <a:latin typeface="Ubuntu"/>
                <a:ea typeface="Ubuntu"/>
                <a:cs typeface="Ubuntu"/>
                <a:sym typeface="Ubuntu"/>
              </a:rPr>
              <a:t>Les projets dont la localisation se situe dans une commune de 10 000 habitants ou plus sont éligibles à condition qu’ils bénéficient à la zone rurale (territoire du GAL hors commune de plus de 10 000 habitants).</a:t>
            </a:r>
          </a:p>
        </p:txBody>
      </p:sp>
    </p:spTree>
    <p:extLst>
      <p:ext uri="{BB962C8B-B14F-4D97-AF65-F5344CB8AC3E}">
        <p14:creationId xmlns:p14="http://schemas.microsoft.com/office/powerpoint/2010/main" val="235901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6" name="Rectangle 5"/>
          <p:cNvSpPr/>
          <p:nvPr/>
        </p:nvSpPr>
        <p:spPr>
          <a:xfrm>
            <a:off x="207604" y="797114"/>
            <a:ext cx="2693286"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sym typeface="Ubuntu"/>
              </a:rPr>
              <a:t>Porteurs de projets inéligibles</a:t>
            </a:r>
            <a:endParaRPr lang="fr-FR" sz="1350" u="sng">
              <a:solidFill>
                <a:srgbClr val="0070C0"/>
              </a:solidFill>
            </a:endParaRPr>
          </a:p>
        </p:txBody>
      </p:sp>
      <p:sp>
        <p:nvSpPr>
          <p:cNvPr id="7" name="Rectangle 6"/>
          <p:cNvSpPr/>
          <p:nvPr/>
        </p:nvSpPr>
        <p:spPr>
          <a:xfrm>
            <a:off x="207604" y="2489615"/>
            <a:ext cx="2415565"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sym typeface="Ubuntu"/>
              </a:rPr>
              <a:t>Type de dépenses éligibles</a:t>
            </a:r>
            <a:endParaRPr lang="fr-FR" sz="1350" u="sng">
              <a:solidFill>
                <a:srgbClr val="0070C0"/>
              </a:solidFill>
            </a:endParaRPr>
          </a:p>
        </p:txBody>
      </p:sp>
      <p:sp>
        <p:nvSpPr>
          <p:cNvPr id="8" name="Rectangle 7"/>
          <p:cNvSpPr/>
          <p:nvPr/>
        </p:nvSpPr>
        <p:spPr>
          <a:xfrm>
            <a:off x="116632" y="1239848"/>
            <a:ext cx="8714792" cy="107600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sz="1100">
                <a:latin typeface="Ubuntu"/>
                <a:ea typeface="Ubuntu"/>
                <a:cs typeface="Ubuntu"/>
                <a:sym typeface="Ubuntu"/>
              </a:rPr>
              <a:t>Les bénéficiaires définis comme inéligibles dans le document « Les règles communes à toutes les aides FEADER ».</a:t>
            </a:r>
            <a:endParaRPr lang="fr-FR" sz="1100"/>
          </a:p>
          <a:p>
            <a:pPr marL="342900" lvl="0" indent="-228600">
              <a:lnSpc>
                <a:spcPct val="150000"/>
              </a:lnSpc>
              <a:buSzPts val="1200"/>
              <a:buFont typeface="Ubuntu"/>
              <a:buChar char="-"/>
            </a:pPr>
            <a:r>
              <a:rPr lang="fr-FR" sz="1100">
                <a:latin typeface="Ubuntu"/>
                <a:ea typeface="Ubuntu"/>
                <a:cs typeface="Ubuntu"/>
                <a:sym typeface="Ubuntu"/>
              </a:rPr>
              <a:t>Les indivisions</a:t>
            </a:r>
            <a:endParaRPr lang="fr-FR" sz="1100"/>
          </a:p>
          <a:p>
            <a:pPr marL="342900" lvl="0" indent="-228600">
              <a:lnSpc>
                <a:spcPct val="150000"/>
              </a:lnSpc>
              <a:buSzPts val="1200"/>
              <a:buFont typeface="Ubuntu"/>
              <a:buChar char="-"/>
            </a:pPr>
            <a:r>
              <a:rPr lang="fr-FR" sz="1100">
                <a:latin typeface="Ubuntu"/>
                <a:ea typeface="Ubuntu"/>
                <a:cs typeface="Ubuntu"/>
                <a:sym typeface="Ubuntu"/>
              </a:rPr>
              <a:t>Les entreprises (hors SCIC et SCOP)</a:t>
            </a:r>
            <a:endParaRPr lang="fr-FR" sz="1100"/>
          </a:p>
          <a:p>
            <a:pPr marL="342900" lvl="0" indent="-228600">
              <a:lnSpc>
                <a:spcPct val="150000"/>
              </a:lnSpc>
              <a:buSzPts val="1200"/>
              <a:buFont typeface="Ubuntu"/>
              <a:buChar char="-"/>
            </a:pPr>
            <a:r>
              <a:rPr lang="fr-FR" sz="1100">
                <a:latin typeface="Ubuntu"/>
                <a:ea typeface="Ubuntu"/>
                <a:cs typeface="Ubuntu"/>
                <a:sym typeface="Ubuntu"/>
              </a:rPr>
              <a:t>Les conseils départementaux</a:t>
            </a:r>
            <a:endParaRPr lang="fr-FR" sz="1100"/>
          </a:p>
        </p:txBody>
      </p:sp>
      <p:sp>
        <p:nvSpPr>
          <p:cNvPr id="9" name="Rectangle 8"/>
          <p:cNvSpPr/>
          <p:nvPr/>
        </p:nvSpPr>
        <p:spPr>
          <a:xfrm>
            <a:off x="116632" y="2932349"/>
            <a:ext cx="8714792" cy="18347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sz="1100">
                <a:latin typeface="Ubuntu"/>
                <a:ea typeface="Ubuntu"/>
                <a:cs typeface="Ubuntu"/>
                <a:sym typeface="Ubuntu"/>
              </a:rPr>
              <a:t>Prestations d’étude, de conseil, d’expertise, d’animation, de communication et de formation</a:t>
            </a:r>
            <a:endParaRPr lang="fr-FR" sz="1100"/>
          </a:p>
          <a:p>
            <a:pPr marL="342900" lvl="0" indent="-228600">
              <a:lnSpc>
                <a:spcPct val="150000"/>
              </a:lnSpc>
              <a:buSzPts val="1200"/>
              <a:buFont typeface="Ubuntu"/>
              <a:buChar char="-"/>
            </a:pPr>
            <a:r>
              <a:rPr lang="fr-FR" sz="1100">
                <a:latin typeface="Ubuntu"/>
                <a:ea typeface="Ubuntu"/>
                <a:cs typeface="Ubuntu"/>
                <a:sym typeface="Ubuntu"/>
              </a:rPr>
              <a:t>Prestations liées au numérique : par exemple création de site internet, d’applications, conception graphique</a:t>
            </a:r>
            <a:endParaRPr lang="fr-FR" sz="1100"/>
          </a:p>
          <a:p>
            <a:pPr marL="342900" lvl="0" indent="-228600">
              <a:lnSpc>
                <a:spcPct val="150000"/>
              </a:lnSpc>
              <a:buSzPts val="1200"/>
              <a:buFont typeface="Ubuntu"/>
              <a:buChar char="-"/>
            </a:pPr>
            <a:r>
              <a:rPr lang="fr-FR" sz="1100">
                <a:latin typeface="Ubuntu"/>
                <a:ea typeface="Ubuntu"/>
                <a:cs typeface="Ubuntu"/>
                <a:sym typeface="Ubuntu"/>
              </a:rPr>
              <a:t>Matériels et d’équipements dédiés aux actions d’animation : par exemple matériels informatique et numérique, logiciels, licences, matériels techniques, mobilier, équipements et supports pédagogiques et de formation</a:t>
            </a:r>
            <a:endParaRPr lang="fr-FR" sz="1100"/>
          </a:p>
          <a:p>
            <a:pPr marL="342900" lvl="0" indent="-228600">
              <a:lnSpc>
                <a:spcPct val="150000"/>
              </a:lnSpc>
              <a:buSzPts val="1200"/>
              <a:buFont typeface="Ubuntu"/>
              <a:buChar char="-"/>
            </a:pPr>
            <a:r>
              <a:rPr lang="fr-FR" sz="1100">
                <a:latin typeface="Ubuntu"/>
                <a:ea typeface="Ubuntu"/>
                <a:cs typeface="Ubuntu"/>
                <a:sym typeface="Ubuntu"/>
              </a:rPr>
              <a:t>Frais de voyage d’études</a:t>
            </a:r>
          </a:p>
          <a:p>
            <a:pPr marL="342900" lvl="0" indent="-228600">
              <a:lnSpc>
                <a:spcPct val="150000"/>
              </a:lnSpc>
              <a:buSzPts val="1200"/>
              <a:buFont typeface="Ubuntu"/>
              <a:buChar char="-"/>
            </a:pPr>
            <a:r>
              <a:rPr lang="fr-FR" sz="1100">
                <a:solidFill>
                  <a:srgbClr val="0070C0"/>
                </a:solidFill>
                <a:latin typeface="Ubuntu"/>
                <a:ea typeface="Ubuntu"/>
                <a:cs typeface="Ubuntu"/>
                <a:sym typeface="Ubuntu"/>
              </a:rPr>
              <a:t>Les dépenses pour financer un temps de travail ou une animation (de type salaire) sont prises en charge sous forme de coût simplifié (OSC) avec un taux horaire fixé à </a:t>
            </a:r>
            <a:r>
              <a:rPr lang="fr-FR" sz="1100" b="1">
                <a:solidFill>
                  <a:srgbClr val="0070C0"/>
                </a:solidFill>
                <a:latin typeface="Ubuntu"/>
                <a:ea typeface="Ubuntu"/>
                <a:cs typeface="Ubuntu"/>
                <a:sym typeface="Ubuntu"/>
              </a:rPr>
              <a:t>36,92€ l’heure </a:t>
            </a:r>
          </a:p>
        </p:txBody>
      </p:sp>
      <p:sp>
        <p:nvSpPr>
          <p:cNvPr id="10" name="Rectangle 9"/>
          <p:cNvSpPr/>
          <p:nvPr/>
        </p:nvSpPr>
        <p:spPr>
          <a:xfrm>
            <a:off x="147462" y="232344"/>
            <a:ext cx="8928892"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0"/>
            <a:r>
              <a:rPr lang="fr-FR" sz="1650" b="1">
                <a:solidFill>
                  <a:srgbClr val="0070C0"/>
                </a:solidFill>
                <a:latin typeface="Ubuntu"/>
                <a:ea typeface="Ubuntu"/>
                <a:cs typeface="Ubuntu"/>
                <a:sym typeface="Ubuntu"/>
              </a:rPr>
              <a:t>SERVICES24 : "Appui à la mise en place de services à la population en milieu rural"</a:t>
            </a:r>
          </a:p>
        </p:txBody>
      </p:sp>
    </p:spTree>
    <p:extLst>
      <p:ext uri="{BB962C8B-B14F-4D97-AF65-F5344CB8AC3E}">
        <p14:creationId xmlns:p14="http://schemas.microsoft.com/office/powerpoint/2010/main" val="323129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Google Shape;70;g2ad4bee6444_0_0"/>
          <p:cNvSpPr/>
          <p:nvPr/>
        </p:nvSpPr>
        <p:spPr>
          <a:xfrm>
            <a:off x="1149534" y="34022"/>
            <a:ext cx="3090600" cy="18576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2ad4bee6444_0_0"/>
          <p:cNvSpPr/>
          <p:nvPr/>
        </p:nvSpPr>
        <p:spPr>
          <a:xfrm>
            <a:off x="1359753" y="216941"/>
            <a:ext cx="1984200" cy="4061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AFB89BA5-DEA2-C3F7-4E65-04ED4A088E27}"/>
              </a:ext>
            </a:extLst>
          </p:cNvPr>
          <p:cNvSpPr/>
          <p:nvPr/>
        </p:nvSpPr>
        <p:spPr>
          <a:xfrm>
            <a:off x="5409084" y="36712"/>
            <a:ext cx="3298371" cy="58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87B87-D5EF-C815-3ECD-30BFACF95ED5}"/>
              </a:ext>
            </a:extLst>
          </p:cNvPr>
          <p:cNvSpPr/>
          <p:nvPr/>
        </p:nvSpPr>
        <p:spPr>
          <a:xfrm>
            <a:off x="1428910" y="123352"/>
            <a:ext cx="2530928" cy="296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p4">
            <a:extLst>
              <a:ext uri="{FF2B5EF4-FFF2-40B4-BE49-F238E27FC236}">
                <a16:creationId xmlns:a16="http://schemas.microsoft.com/office/drawing/2014/main" id="{7DD35322-D742-1323-368E-1AEACE105864}"/>
              </a:ext>
            </a:extLst>
          </p:cNvPr>
          <p:cNvSpPr txBox="1"/>
          <p:nvPr/>
        </p:nvSpPr>
        <p:spPr>
          <a:xfrm>
            <a:off x="374700" y="259560"/>
            <a:ext cx="4880993"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Qu'est-ce-que LEADER ?</a:t>
            </a:r>
            <a:endParaRPr lang="fr-FR" sz="2800" b="1" i="0" u="none" strike="noStrike" cap="none">
              <a:solidFill>
                <a:srgbClr val="000000"/>
              </a:solidFill>
              <a:latin typeface="Ubuntu"/>
              <a:ea typeface="Ubuntu"/>
              <a:cs typeface="Ubuntu"/>
            </a:endParaRPr>
          </a:p>
        </p:txBody>
      </p:sp>
      <p:sp>
        <p:nvSpPr>
          <p:cNvPr id="8" name="TextBox 7">
            <a:extLst>
              <a:ext uri="{FF2B5EF4-FFF2-40B4-BE49-F238E27FC236}">
                <a16:creationId xmlns:a16="http://schemas.microsoft.com/office/drawing/2014/main" id="{7AA946BE-B74B-59AA-91D1-C25B4F4D230A}"/>
              </a:ext>
            </a:extLst>
          </p:cNvPr>
          <p:cNvSpPr txBox="1"/>
          <p:nvPr/>
        </p:nvSpPr>
        <p:spPr>
          <a:xfrm>
            <a:off x="373365" y="918603"/>
            <a:ext cx="8328456" cy="38315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25000"/>
              </a:lnSpc>
            </a:pPr>
            <a:r>
              <a:rPr lang="fr-FR">
                <a:latin typeface="Ubuntu"/>
                <a:cs typeface="Segoe UI"/>
              </a:rPr>
              <a:t>Le programme LEADER, pour « Liaison Entre les Actions de Développement de l’Economie Rurale », est un </a:t>
            </a:r>
            <a:r>
              <a:rPr lang="fr-FR" b="1">
                <a:latin typeface="Ubuntu"/>
                <a:cs typeface="Segoe UI"/>
              </a:rPr>
              <a:t>dispositif financier de l’Union Européenne</a:t>
            </a:r>
            <a:r>
              <a:rPr lang="fr-FR">
                <a:latin typeface="Ubuntu"/>
                <a:cs typeface="Segoe UI"/>
              </a:rPr>
              <a:t> permettant de : </a:t>
            </a:r>
            <a:endParaRPr lang="en-US"/>
          </a:p>
          <a:p>
            <a:pPr algn="just">
              <a:lnSpc>
                <a:spcPct val="125000"/>
              </a:lnSpc>
            </a:pPr>
            <a:endParaRPr lang="fr-FR">
              <a:latin typeface="Ubuntu"/>
              <a:cs typeface="Segoe UI"/>
            </a:endParaRPr>
          </a:p>
          <a:p>
            <a:pPr marL="457200" indent="-285750" algn="just">
              <a:lnSpc>
                <a:spcPct val="125000"/>
              </a:lnSpc>
              <a:buFont typeface="Calibri"/>
              <a:buChar char="-"/>
            </a:pPr>
            <a:r>
              <a:rPr lang="fr-FR">
                <a:latin typeface="Ubuntu"/>
                <a:cs typeface="Segoe UI"/>
              </a:rPr>
              <a:t>Soutenir des projets locaux en zone rurale.</a:t>
            </a:r>
            <a:endParaRPr lang="fr-FR">
              <a:latin typeface="Ubuntu"/>
            </a:endParaRPr>
          </a:p>
          <a:p>
            <a:pPr marL="457200" indent="-285750" algn="just">
              <a:lnSpc>
                <a:spcPct val="125000"/>
              </a:lnSpc>
              <a:buFont typeface="Calibri"/>
              <a:buChar char="-"/>
            </a:pPr>
            <a:r>
              <a:rPr lang="fr-FR">
                <a:latin typeface="Ubuntu"/>
                <a:cs typeface="Segoe UI"/>
              </a:rPr>
              <a:t>Encourager la mise en œuvre de stratégies originales et intégrées de développement durable.</a:t>
            </a:r>
            <a:endParaRPr lang="fr-FR">
              <a:latin typeface="Ubuntu"/>
            </a:endParaRPr>
          </a:p>
          <a:p>
            <a:pPr marL="457200" indent="-285750" algn="just">
              <a:lnSpc>
                <a:spcPct val="125000"/>
              </a:lnSpc>
              <a:buFont typeface="Calibri"/>
              <a:buChar char="-"/>
            </a:pPr>
            <a:r>
              <a:rPr lang="fr-FR">
                <a:latin typeface="Ubuntu"/>
                <a:cs typeface="Segoe UI"/>
              </a:rPr>
              <a:t>D'expérimenter de nouvelles formes de développement.</a:t>
            </a:r>
            <a:endParaRPr lang="fr-FR">
              <a:latin typeface="Ubuntu"/>
            </a:endParaRPr>
          </a:p>
          <a:p>
            <a:pPr algn="just">
              <a:lnSpc>
                <a:spcPct val="125000"/>
              </a:lnSpc>
            </a:pPr>
            <a:endParaRPr lang="fr-FR">
              <a:latin typeface="Ubuntu"/>
              <a:cs typeface="Segoe UI"/>
            </a:endParaRPr>
          </a:p>
          <a:p>
            <a:pPr algn="just">
              <a:lnSpc>
                <a:spcPct val="125000"/>
              </a:lnSpc>
            </a:pPr>
            <a:r>
              <a:rPr lang="fr-FR">
                <a:latin typeface="Ubuntu"/>
                <a:cs typeface="Segoe UI"/>
              </a:rPr>
              <a:t>Pour la période de </a:t>
            </a:r>
            <a:r>
              <a:rPr lang="fr-FR" b="1">
                <a:latin typeface="Ubuntu"/>
                <a:cs typeface="Segoe UI"/>
              </a:rPr>
              <a:t>2023 à 2027</a:t>
            </a:r>
            <a:r>
              <a:rPr lang="fr-FR">
                <a:latin typeface="Ubuntu"/>
                <a:cs typeface="Segoe UI"/>
              </a:rPr>
              <a:t>, le </a:t>
            </a:r>
            <a:r>
              <a:rPr lang="fr-FR" b="1">
                <a:latin typeface="Ubuntu"/>
                <a:cs typeface="Segoe UI"/>
              </a:rPr>
              <a:t>PNR Volcans d’Auvergne, le PNR Livradois-Forez, le PETR du Grand Clermont, le SMAD des Combrailles, Agglo Pays d’Issoire ainsi que la Communauté de communes Plaine Limagne </a:t>
            </a:r>
            <a:r>
              <a:rPr lang="fr-FR">
                <a:latin typeface="Ubuntu"/>
                <a:cs typeface="Segoe UI"/>
              </a:rPr>
              <a:t>ont porté une candidature commune auprès de la Région Auvergne Rhône-Alpes (en tant qu’autorité de gestion des fond européens), et ont obtenu une enveloppe de </a:t>
            </a:r>
            <a:r>
              <a:rPr lang="fr-FR" b="1">
                <a:solidFill>
                  <a:srgbClr val="FF0000"/>
                </a:solidFill>
                <a:latin typeface="Ubuntu"/>
                <a:cs typeface="Segoe UI"/>
              </a:rPr>
              <a:t>14 millions d’euros</a:t>
            </a:r>
            <a:r>
              <a:rPr lang="fr-FR">
                <a:latin typeface="Ubuntu"/>
                <a:cs typeface="Segoe UI"/>
              </a:rPr>
              <a:t> pour soutenir des projets innovants de développement rural. </a:t>
            </a:r>
            <a:endParaRPr lang="fr-FR">
              <a:latin typeface="Ubuntu"/>
            </a:endParaRPr>
          </a:p>
          <a:p>
            <a:pPr algn="just">
              <a:lnSpc>
                <a:spcPct val="125000"/>
              </a:lnSpc>
            </a:pPr>
            <a:endParaRPr lang="fr-FR">
              <a:latin typeface="Ubuntu"/>
              <a:cs typeface="Segoe UI"/>
            </a:endParaRPr>
          </a:p>
          <a:p>
            <a:pPr algn="just">
              <a:lnSpc>
                <a:spcPct val="125000"/>
              </a:lnSpc>
            </a:pPr>
            <a:r>
              <a:rPr lang="fr-FR">
                <a:latin typeface="Ubuntu"/>
                <a:cs typeface="Segoe UI"/>
              </a:rPr>
              <a:t>Depuis 2023, le programme LEADER est ainsi déployé à </a:t>
            </a:r>
            <a:r>
              <a:rPr lang="fr-FR" b="1">
                <a:latin typeface="Ubuntu"/>
                <a:cs typeface="Segoe UI"/>
              </a:rPr>
              <a:t>l’échelle du département du Puy-de-Dôme.</a:t>
            </a:r>
            <a:endParaRPr lang="fr-FR">
              <a:latin typeface="Ubuntu"/>
              <a:cs typeface="Segoe UI"/>
            </a:endParaRPr>
          </a:p>
        </p:txBody>
      </p:sp>
    </p:spTree>
    <p:extLst>
      <p:ext uri="{BB962C8B-B14F-4D97-AF65-F5344CB8AC3E}">
        <p14:creationId xmlns:p14="http://schemas.microsoft.com/office/powerpoint/2010/main" val="244807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271463" y="850966"/>
            <a:ext cx="8662307" cy="2146711"/>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150000"/>
              </a:lnSpc>
            </a:pPr>
            <a:r>
              <a:rPr lang="fr-FR" sz="1500" b="1">
                <a:solidFill>
                  <a:schemeClr val="dk1"/>
                </a:solidFill>
                <a:latin typeface="Ubuntu"/>
                <a:ea typeface="Ubuntu"/>
                <a:cs typeface="Ubuntu"/>
                <a:sym typeface="Ubuntu"/>
              </a:rPr>
              <a:t>MONTANT </a:t>
            </a:r>
            <a:r>
              <a:rPr lang="fr-FR" sz="1500" b="1" i="0" u="none" strike="noStrike" cap="none">
                <a:solidFill>
                  <a:schemeClr val="dk1"/>
                </a:solidFill>
                <a:latin typeface="Ubuntu"/>
                <a:ea typeface="Ubuntu"/>
                <a:cs typeface="Ubuntu"/>
                <a:sym typeface="Ubuntu"/>
              </a:rPr>
              <a:t>PLANCHER ET PLAFOND</a:t>
            </a:r>
            <a:r>
              <a:rPr lang="fr-FR" sz="1500" b="1">
                <a:solidFill>
                  <a:schemeClr val="dk1"/>
                </a:solidFill>
                <a:latin typeface="Ubuntu"/>
                <a:ea typeface="Ubuntu"/>
                <a:cs typeface="Ubuntu"/>
                <a:sym typeface="Ubuntu"/>
              </a:rPr>
              <a:t> </a:t>
            </a:r>
            <a:endParaRPr sz="788">
              <a:solidFill>
                <a:schemeClr val="dk1"/>
              </a:solidFill>
            </a:endParaRPr>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Pour être éligibles, les projets doivent présenter des dépenses pour un montant devant dépasser </a:t>
            </a:r>
            <a:r>
              <a:rPr lang="fr-FR" sz="1500" b="1" i="0" u="none" strike="noStrike" cap="none">
                <a:solidFill>
                  <a:srgbClr val="FF0000"/>
                </a:solidFill>
                <a:latin typeface="Ubuntu"/>
                <a:ea typeface="Ubuntu"/>
                <a:cs typeface="Ubuntu"/>
                <a:sym typeface="Ubuntu"/>
              </a:rPr>
              <a:t>5 000 € HT </a:t>
            </a:r>
            <a:r>
              <a:rPr lang="fr-FR" sz="1500" b="0" i="0" u="none" strike="noStrike" cap="none">
                <a:solidFill>
                  <a:schemeClr val="dk1"/>
                </a:solidFill>
                <a:latin typeface="Ubuntu"/>
                <a:ea typeface="Ubuntu"/>
                <a:cs typeface="Ubuntu"/>
                <a:sym typeface="Ubuntu"/>
              </a:rPr>
              <a:t>de dépenses éligibles retenues après instruction. </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Les dépenses éligibles relatives à des opérations d’animation (temps de travail) sont plafonnées à </a:t>
            </a:r>
            <a:r>
              <a:rPr lang="fr-FR" sz="1500" b="1" i="0" u="none" strike="noStrike" cap="none">
                <a:solidFill>
                  <a:srgbClr val="FF0000"/>
                </a:solidFill>
                <a:latin typeface="Ubuntu"/>
                <a:ea typeface="Ubuntu"/>
                <a:cs typeface="Ubuntu"/>
                <a:sym typeface="Ubuntu"/>
              </a:rPr>
              <a:t>200 000 € HT.</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 reste des dépenses éligibles sont plafonnées à </a:t>
            </a:r>
            <a:r>
              <a:rPr lang="fr-FR" sz="1500" b="1" i="0" u="none" strike="noStrike" cap="none">
                <a:solidFill>
                  <a:srgbClr val="FF0000"/>
                </a:solidFill>
                <a:latin typeface="Ubuntu"/>
                <a:ea typeface="Ubuntu"/>
                <a:cs typeface="Ubuntu"/>
                <a:sym typeface="Ubuntu"/>
              </a:rPr>
              <a:t>100 000 € HT.</a:t>
            </a:r>
            <a:endParaRPr sz="1500" b="1" i="0" u="none" strike="noStrike" cap="none">
              <a:solidFill>
                <a:srgbClr val="FF0000"/>
              </a:solidFill>
              <a:latin typeface="Ubuntu"/>
              <a:ea typeface="Ubuntu"/>
              <a:cs typeface="Ubuntu"/>
              <a:sym typeface="Ubuntu"/>
            </a:endParaRPr>
          </a:p>
        </p:txBody>
      </p:sp>
      <p:sp>
        <p:nvSpPr>
          <p:cNvPr id="125" name="Google Shape;125;p7"/>
          <p:cNvSpPr/>
          <p:nvPr/>
        </p:nvSpPr>
        <p:spPr>
          <a:xfrm>
            <a:off x="271462" y="3218671"/>
            <a:ext cx="8653463" cy="1454214"/>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fr-FR" sz="1500" b="1" i="0" u="none" strike="noStrike" cap="none">
                <a:solidFill>
                  <a:schemeClr val="dk1"/>
                </a:solidFill>
                <a:latin typeface="Ubuntu"/>
                <a:ea typeface="Ubuntu"/>
                <a:cs typeface="Ubuntu"/>
                <a:sym typeface="Ubuntu"/>
              </a:rPr>
              <a:t>TAUX D’AIDE PUBLIQUE </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 taux maximum d’aide appliqué aux projets sélectionnés est de </a:t>
            </a:r>
            <a:r>
              <a:rPr lang="fr-FR" sz="1500" b="1" i="0" u="none" strike="noStrike" cap="none">
                <a:solidFill>
                  <a:srgbClr val="FF0000"/>
                </a:solidFill>
                <a:latin typeface="Ubuntu"/>
                <a:ea typeface="Ubuntu"/>
                <a:cs typeface="Ubuntu"/>
                <a:sym typeface="Ubuntu"/>
              </a:rPr>
              <a:t>100 % </a:t>
            </a:r>
            <a:r>
              <a:rPr lang="fr-FR" sz="1500" b="0" i="0" u="none" strike="noStrike" cap="none">
                <a:solidFill>
                  <a:schemeClr val="dk1"/>
                </a:solidFill>
                <a:latin typeface="Ubuntu"/>
                <a:ea typeface="Ubuntu"/>
                <a:cs typeface="Ubuntu"/>
                <a:sym typeface="Ubuntu"/>
              </a:rPr>
              <a:t>de l’assiette des dépenses éligibles HT retenues par le service instructeur. </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 taux de cofinancement du FEADER est de </a:t>
            </a:r>
            <a:r>
              <a:rPr lang="fr-FR" sz="1500" b="1" i="0" u="none" strike="noStrike" cap="none">
                <a:solidFill>
                  <a:srgbClr val="FF0000"/>
                </a:solidFill>
                <a:latin typeface="Ubuntu"/>
                <a:ea typeface="Ubuntu"/>
                <a:cs typeface="Ubuntu"/>
                <a:sym typeface="Ubuntu"/>
              </a:rPr>
              <a:t>80 %.</a:t>
            </a:r>
            <a:endParaRPr sz="788"/>
          </a:p>
        </p:txBody>
      </p:sp>
      <p:sp>
        <p:nvSpPr>
          <p:cNvPr id="7" name="Google Shape;118;p6"/>
          <p:cNvSpPr txBox="1">
            <a:spLocks/>
          </p:cNvSpPr>
          <p:nvPr/>
        </p:nvSpPr>
        <p:spPr>
          <a:xfrm>
            <a:off x="269358" y="244929"/>
            <a:ext cx="7886700" cy="328904"/>
          </a:xfrm>
          <a:prstGeom prst="rect">
            <a:avLst/>
          </a:prstGeom>
          <a:noFill/>
          <a:ln>
            <a:noFill/>
          </a:ln>
        </p:spPr>
        <p:txBody>
          <a:bodyPr spcFirstLastPara="1" wrap="square" lIns="68569" tIns="34275" rIns="68569" bIns="34275" anchor="ctr"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SzPts val="2800"/>
              <a:buFont typeface="Ubuntu"/>
              <a:buNone/>
            </a:pPr>
            <a:r>
              <a:rPr lang="fr-FR" sz="2100" b="1">
                <a:latin typeface="Ubuntu"/>
                <a:ea typeface="Ubuntu"/>
                <a:cs typeface="Ubuntu"/>
                <a:sym typeface="Ubuntu"/>
              </a:rPr>
              <a:t>Préalable</a:t>
            </a:r>
            <a:r>
              <a:rPr lang="fr-FR" sz="1500" b="1"/>
              <a:t> </a:t>
            </a:r>
          </a:p>
        </p:txBody>
      </p:sp>
    </p:spTree>
    <p:extLst>
      <p:ext uri="{BB962C8B-B14F-4D97-AF65-F5344CB8AC3E}">
        <p14:creationId xmlns:p14="http://schemas.microsoft.com/office/powerpoint/2010/main" val="3406052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p:nvPr/>
        </p:nvSpPr>
        <p:spPr>
          <a:xfrm>
            <a:off x="829508" y="2310150"/>
            <a:ext cx="7475224" cy="523180"/>
          </a:xfrm>
          <a:prstGeom prst="rect">
            <a:avLst/>
          </a:prstGeom>
          <a:noFill/>
          <a:ln>
            <a:noFill/>
          </a:ln>
        </p:spPr>
        <p:txBody>
          <a:bodyPr spcFirstLastPara="1" wrap="square" lIns="91425" tIns="45700" rIns="91425" bIns="45700" anchor="t" anchorCtr="0">
            <a:spAutoFit/>
          </a:bodyPr>
          <a:lstStyle/>
          <a:p>
            <a:pPr algn="ctr">
              <a:buSzPts val="2800"/>
            </a:pPr>
            <a:r>
              <a:rPr lang="fr-FR" sz="2800" b="1">
                <a:latin typeface="Ubuntu"/>
                <a:ea typeface="Ubuntu"/>
                <a:cs typeface="Ubuntu"/>
                <a:sym typeface="Ubuntu"/>
              </a:rPr>
              <a:t>FOIRE AUX QUESTIONS</a:t>
            </a:r>
            <a:endParaRPr lang="fr-FR" sz="2800" b="1">
              <a:latin typeface="Ubuntu"/>
              <a:ea typeface="Ubuntu"/>
              <a:cs typeface="Ubuntu"/>
            </a:endParaRPr>
          </a:p>
        </p:txBody>
      </p:sp>
    </p:spTree>
    <p:extLst>
      <p:ext uri="{BB962C8B-B14F-4D97-AF65-F5344CB8AC3E}">
        <p14:creationId xmlns:p14="http://schemas.microsoft.com/office/powerpoint/2010/main" val="1460175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p:nvPr/>
        </p:nvSpPr>
        <p:spPr>
          <a:xfrm>
            <a:off x="292127" y="2310150"/>
            <a:ext cx="2152598"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a:latin typeface="Ubuntu"/>
                <a:ea typeface="Ubuntu"/>
                <a:cs typeface="Ubuntu"/>
                <a:sym typeface="Ubuntu"/>
              </a:rPr>
              <a:t>CONTACTS</a:t>
            </a:r>
            <a:endParaRPr sz="2800" b="1">
              <a:latin typeface="Ubuntu"/>
              <a:ea typeface="Ubuntu"/>
              <a:cs typeface="Ubuntu"/>
              <a:sym typeface="Ubuntu"/>
            </a:endParaRPr>
          </a:p>
        </p:txBody>
      </p:sp>
      <p:pic>
        <p:nvPicPr>
          <p:cNvPr id="198" name="Google Shape;198;p18"/>
          <p:cNvPicPr preferRelativeResize="0"/>
          <p:nvPr/>
        </p:nvPicPr>
        <p:blipFill rotWithShape="1">
          <a:blip r:embed="rId3">
            <a:alphaModFix/>
          </a:blip>
          <a:srcRect l="7899" t="11169" r="8151" b="9778"/>
          <a:stretch/>
        </p:blipFill>
        <p:spPr>
          <a:xfrm>
            <a:off x="2516250" y="257025"/>
            <a:ext cx="6555000" cy="462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g2ad4bee6444_0_0"/>
          <p:cNvPicPr preferRelativeResize="0"/>
          <p:nvPr/>
        </p:nvPicPr>
        <p:blipFill rotWithShape="1">
          <a:blip r:embed="rId3">
            <a:alphaModFix/>
          </a:blip>
          <a:srcRect l="-164" t="3393" r="-18" b="-232"/>
          <a:stretch/>
        </p:blipFill>
        <p:spPr>
          <a:xfrm>
            <a:off x="1770639" y="36501"/>
            <a:ext cx="7287979" cy="4980892"/>
          </a:xfrm>
          <a:prstGeom prst="rect">
            <a:avLst/>
          </a:prstGeom>
          <a:noFill/>
          <a:ln>
            <a:noFill/>
          </a:ln>
        </p:spPr>
      </p:pic>
      <p:sp>
        <p:nvSpPr>
          <p:cNvPr id="69" name="Google Shape;69;g2ad4bee6444_0_0"/>
          <p:cNvSpPr txBox="1">
            <a:spLocks noGrp="1"/>
          </p:cNvSpPr>
          <p:nvPr>
            <p:ph type="title"/>
          </p:nvPr>
        </p:nvSpPr>
        <p:spPr>
          <a:xfrm>
            <a:off x="198813" y="737182"/>
            <a:ext cx="2982984" cy="3173380"/>
          </a:xfrm>
          <a:prstGeom prst="rect">
            <a:avLst/>
          </a:prstGeom>
          <a:noFill/>
          <a:ln>
            <a:noFill/>
          </a:ln>
        </p:spPr>
        <p:txBody>
          <a:bodyPr spcFirstLastPara="1" wrap="square" lIns="68575" tIns="34275" rIns="68575" bIns="34275" anchor="ctr" anchorCtr="0">
            <a:normAutofit/>
          </a:bodyPr>
          <a:lstStyle/>
          <a:p>
            <a:pPr>
              <a:lnSpc>
                <a:spcPct val="125000"/>
              </a:lnSpc>
              <a:buSzPct val="58823"/>
            </a:pPr>
            <a:r>
              <a:rPr lang="fr-FR" sz="1400" b="1">
                <a:latin typeface="Ubuntu"/>
                <a:ea typeface="Ubuntu"/>
                <a:cs typeface="Ubuntu"/>
                <a:sym typeface="Ubuntu"/>
              </a:rPr>
              <a:t>6 partenaires </a:t>
            </a:r>
            <a:r>
              <a:rPr lang="fr-FR" sz="1400">
                <a:latin typeface="Ubuntu"/>
                <a:ea typeface="Ubuntu"/>
                <a:cs typeface="Ubuntu"/>
                <a:sym typeface="Ubuntu"/>
              </a:rPr>
              <a:t>: 2 PNR,</a:t>
            </a:r>
            <a:br>
              <a:rPr lang="fr-FR" sz="1400">
                <a:latin typeface="Ubuntu"/>
                <a:ea typeface="Ubuntu"/>
                <a:cs typeface="Ubuntu"/>
              </a:rPr>
            </a:br>
            <a:r>
              <a:rPr lang="fr-FR" sz="1400">
                <a:latin typeface="Ubuntu"/>
                <a:ea typeface="Ubuntu"/>
                <a:cs typeface="Ubuntu"/>
                <a:sym typeface="Ubuntu"/>
              </a:rPr>
              <a:t>2 territoires de projet,</a:t>
            </a:r>
            <a:br>
              <a:rPr lang="fr-FR" sz="1400">
                <a:latin typeface="Ubuntu"/>
                <a:ea typeface="Ubuntu"/>
                <a:cs typeface="Ubuntu"/>
              </a:rPr>
            </a:br>
            <a:r>
              <a:rPr lang="fr-FR" sz="1400">
                <a:latin typeface="Ubuntu"/>
                <a:ea typeface="Ubuntu"/>
                <a:cs typeface="Ubuntu"/>
                <a:sym typeface="Ubuntu"/>
              </a:rPr>
              <a:t>2 intercommunalités.</a:t>
            </a:r>
            <a:br>
              <a:rPr lang="fr-FR" sz="1400">
                <a:latin typeface="Ubuntu"/>
                <a:ea typeface="Ubuntu"/>
                <a:cs typeface="Ubuntu"/>
              </a:rPr>
            </a:br>
            <a:endParaRPr lang="en-US" sz="140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r>
              <a:rPr lang="fr-FR" sz="1400" b="1">
                <a:latin typeface="Ubuntu"/>
                <a:ea typeface="Ubuntu"/>
                <a:cs typeface="Ubuntu"/>
                <a:sym typeface="Ubuntu"/>
              </a:rPr>
              <a:t>14 intercommunalités </a:t>
            </a:r>
            <a:br>
              <a:rPr lang="fr-FR" sz="1400" b="1">
                <a:latin typeface="Ubuntu"/>
                <a:ea typeface="Ubuntu"/>
                <a:cs typeface="Ubuntu"/>
              </a:rPr>
            </a:br>
            <a:endParaRPr sz="1400" b="1">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r>
              <a:rPr lang="fr-FR" sz="1400" b="1">
                <a:latin typeface="Ubuntu"/>
                <a:ea typeface="Ubuntu"/>
                <a:cs typeface="Ubuntu"/>
                <a:sym typeface="Ubuntu"/>
              </a:rPr>
              <a:t>448 Communes</a:t>
            </a:r>
            <a:br>
              <a:rPr lang="fr-FR" sz="1400" b="1">
                <a:latin typeface="Ubuntu"/>
                <a:ea typeface="Ubuntu"/>
                <a:cs typeface="Ubuntu"/>
              </a:rPr>
            </a:br>
            <a:endParaRPr sz="1400" b="1">
              <a:latin typeface="Ubuntu"/>
              <a:ea typeface="Ubuntu"/>
              <a:cs typeface="Ubuntu"/>
            </a:endParaRPr>
          </a:p>
          <a:p>
            <a:pPr>
              <a:lnSpc>
                <a:spcPct val="125000"/>
              </a:lnSpc>
              <a:buSzPct val="58823"/>
            </a:pPr>
            <a:r>
              <a:rPr lang="fr-FR" sz="1400" b="1">
                <a:latin typeface="Ubuntu"/>
                <a:ea typeface="Ubuntu"/>
                <a:cs typeface="Ubuntu"/>
                <a:sym typeface="Ubuntu"/>
              </a:rPr>
              <a:t>379 610 habitants </a:t>
            </a:r>
            <a:endParaRPr sz="1400" b="1">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endParaRPr sz="1400" b="1">
              <a:latin typeface="Ubuntu"/>
              <a:ea typeface="Ubuntu"/>
              <a:cs typeface="Ubuntu"/>
            </a:endParaRPr>
          </a:p>
          <a:p>
            <a:pPr>
              <a:lnSpc>
                <a:spcPct val="125000"/>
              </a:lnSpc>
              <a:buSzPct val="58823"/>
            </a:pPr>
            <a:r>
              <a:rPr lang="fr-FR" sz="1400" b="1">
                <a:latin typeface="Ubuntu"/>
                <a:ea typeface="Ubuntu"/>
                <a:cs typeface="Ubuntu"/>
                <a:sym typeface="Ubuntu"/>
              </a:rPr>
              <a:t>Une enveloppe : 14 056 082 €  </a:t>
            </a:r>
            <a:endParaRPr sz="800">
              <a:latin typeface="Ubuntu"/>
              <a:ea typeface="Ubuntu"/>
              <a:cs typeface="Ubuntu"/>
            </a:endParaRPr>
          </a:p>
        </p:txBody>
      </p:sp>
      <p:sp>
        <p:nvSpPr>
          <p:cNvPr id="70" name="Google Shape;70;g2ad4bee6444_0_0"/>
          <p:cNvSpPr/>
          <p:nvPr/>
        </p:nvSpPr>
        <p:spPr>
          <a:xfrm>
            <a:off x="1149534" y="34022"/>
            <a:ext cx="3090600" cy="18576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2ad4bee6444_0_0"/>
          <p:cNvSpPr/>
          <p:nvPr/>
        </p:nvSpPr>
        <p:spPr>
          <a:xfrm>
            <a:off x="1359753" y="216941"/>
            <a:ext cx="1984200" cy="4061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AFB89BA5-DEA2-C3F7-4E65-04ED4A088E27}"/>
              </a:ext>
            </a:extLst>
          </p:cNvPr>
          <p:cNvSpPr/>
          <p:nvPr/>
        </p:nvSpPr>
        <p:spPr>
          <a:xfrm>
            <a:off x="5409084" y="36712"/>
            <a:ext cx="3298371" cy="58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87B87-D5EF-C815-3ECD-30BFACF95ED5}"/>
              </a:ext>
            </a:extLst>
          </p:cNvPr>
          <p:cNvSpPr/>
          <p:nvPr/>
        </p:nvSpPr>
        <p:spPr>
          <a:xfrm>
            <a:off x="1428910" y="123352"/>
            <a:ext cx="2530928" cy="296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p4">
            <a:extLst>
              <a:ext uri="{FF2B5EF4-FFF2-40B4-BE49-F238E27FC236}">
                <a16:creationId xmlns:a16="http://schemas.microsoft.com/office/drawing/2014/main" id="{7DD35322-D742-1323-368E-1AEACE105864}"/>
              </a:ext>
            </a:extLst>
          </p:cNvPr>
          <p:cNvSpPr txBox="1"/>
          <p:nvPr/>
        </p:nvSpPr>
        <p:spPr>
          <a:xfrm>
            <a:off x="-575709" y="221444"/>
            <a:ext cx="3452243" cy="523180"/>
          </a:xfrm>
          <a:prstGeom prst="rect">
            <a:avLst/>
          </a:prstGeom>
          <a:noFill/>
          <a:ln>
            <a:noFill/>
          </a:ln>
        </p:spPr>
        <p:txBody>
          <a:bodyPr spcFirstLastPara="1" wrap="square" lIns="91425" tIns="45700" rIns="91425" bIns="45700" anchor="t" anchorCtr="0">
            <a:spAutoFit/>
          </a:bodyPr>
          <a:lstStyle/>
          <a:p>
            <a:pPr algn="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Le territoire</a:t>
            </a:r>
            <a:endParaRPr sz="1400" b="0" i="0" u="none" strike="noStrike" cap="none">
              <a:solidFill>
                <a:srgbClr val="000000"/>
              </a:solidFill>
              <a:latin typeface="Ubuntu"/>
              <a:ea typeface="Ubuntu"/>
              <a:cs typeface="Ubuntu"/>
              <a:sym typeface="Ubuntu"/>
            </a:endParaRPr>
          </a:p>
        </p:txBody>
      </p:sp>
    </p:spTree>
    <p:extLst>
      <p:ext uri="{BB962C8B-B14F-4D97-AF65-F5344CB8AC3E}">
        <p14:creationId xmlns:p14="http://schemas.microsoft.com/office/powerpoint/2010/main" val="388032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241258" y="759408"/>
            <a:ext cx="8499416" cy="4279700"/>
          </a:xfrm>
          <a:prstGeom prst="rect">
            <a:avLst/>
          </a:prstGeom>
          <a:noFill/>
          <a:ln>
            <a:noFill/>
          </a:ln>
        </p:spPr>
        <p:txBody>
          <a:bodyPr spcFirstLastPara="1" wrap="square" lIns="68550" tIns="34275" rIns="68550" bIns="34275" anchor="ctr" anchorCtr="0">
            <a:normAutofit/>
          </a:bodyPr>
          <a:lstStyle/>
          <a:p>
            <a:pPr algn="ctr">
              <a:lnSpc>
                <a:spcPct val="150000"/>
              </a:lnSpc>
              <a:spcAft>
                <a:spcPts val="200"/>
              </a:spcAft>
              <a:buSzPts val="1800"/>
            </a:pPr>
            <a:r>
              <a:rPr lang="fr-FR" sz="2000" b="1" i="1">
                <a:solidFill>
                  <a:srgbClr val="073763"/>
                </a:solidFill>
                <a:latin typeface="Ubuntu"/>
                <a:ea typeface="Ubuntu"/>
                <a:cs typeface="Ubuntu"/>
                <a:sym typeface="Ubuntu"/>
              </a:rPr>
              <a:t>L’Entente</a:t>
            </a:r>
            <a:endParaRPr lang="fr-FR" sz="2000" b="1" i="1">
              <a:latin typeface="Ubuntu"/>
              <a:ea typeface="Ubuntu"/>
              <a:cs typeface="Ubuntu"/>
            </a:endParaRPr>
          </a:p>
          <a:p>
            <a:pPr marL="285750" indent="-266700">
              <a:lnSpc>
                <a:spcPct val="150000"/>
              </a:lnSpc>
              <a:spcBef>
                <a:spcPts val="200"/>
              </a:spcBef>
              <a:buSzPts val="1500"/>
              <a:buFont typeface="Ubuntu"/>
              <a:buChar char="⮚"/>
            </a:pPr>
            <a:r>
              <a:rPr lang="fr-FR" sz="1400">
                <a:latin typeface="Ubuntu"/>
                <a:ea typeface="Ubuntu"/>
                <a:cs typeface="Ubuntu"/>
                <a:sym typeface="Ubuntu"/>
              </a:rPr>
              <a:t>6 territoires réunis : PNR Volcans d’Auvergne, PNR Livradois Forez, SMAD des Combrailles, PETR du Grand Clermont, Agglo Pays d’Issoire, CC Plaine Limagne.</a:t>
            </a:r>
            <a:br>
              <a:rPr lang="fr-FR" sz="1400">
                <a:latin typeface="Ubuntu"/>
                <a:ea typeface="Ubuntu"/>
                <a:cs typeface="Ubuntu"/>
              </a:rPr>
            </a:br>
            <a:br>
              <a:rPr lang="fr-FR" sz="1400">
                <a:latin typeface="Ubuntu"/>
                <a:ea typeface="Ubuntu"/>
                <a:cs typeface="Ubuntu"/>
              </a:rPr>
            </a:br>
            <a:endParaRPr lang="fr-FR" sz="1400">
              <a:latin typeface="Ubuntu"/>
              <a:ea typeface="Ubuntu"/>
              <a:cs typeface="Ubuntu"/>
            </a:endParaRPr>
          </a:p>
          <a:p>
            <a:pPr>
              <a:lnSpc>
                <a:spcPct val="150000"/>
              </a:lnSpc>
            </a:pPr>
            <a:br>
              <a:rPr lang="en-US" sz="1400">
                <a:latin typeface="Ubuntu"/>
                <a:ea typeface="Ubuntu"/>
                <a:cs typeface="Ubuntu"/>
              </a:rPr>
            </a:br>
            <a:br>
              <a:rPr lang="en-US" sz="1400">
                <a:latin typeface="Ubuntu"/>
                <a:ea typeface="Ubuntu"/>
                <a:cs typeface="Ubuntu"/>
              </a:rPr>
            </a:br>
            <a:endParaRPr sz="1400">
              <a:latin typeface="Ubuntu"/>
              <a:ea typeface="Ubuntu"/>
              <a:cs typeface="Ubuntu"/>
            </a:endParaRPr>
          </a:p>
          <a:p>
            <a:pPr marL="285750" indent="-266700">
              <a:lnSpc>
                <a:spcPct val="150000"/>
              </a:lnSpc>
              <a:buSzPts val="1500"/>
              <a:buFont typeface="Ubuntu"/>
              <a:buChar char="⮚"/>
            </a:pPr>
            <a:r>
              <a:rPr lang="fr-FR" sz="1400">
                <a:latin typeface="Ubuntu"/>
                <a:ea typeface="Ubuntu"/>
                <a:cs typeface="Ubuntu"/>
                <a:sym typeface="Ubuntu"/>
              </a:rPr>
              <a:t>Une convention entre les six présidents dans l'unique but d'organiser le travail collaboratif pour la mise en œuvre du programme. Cette convention confie le portage du programme au SMADC.</a:t>
            </a:r>
            <a:br>
              <a:rPr lang="fr-FR" sz="1400">
                <a:latin typeface="Ubuntu"/>
                <a:ea typeface="Ubuntu"/>
                <a:cs typeface="Ubuntu"/>
              </a:rPr>
            </a:br>
            <a:endParaRPr sz="1400">
              <a:latin typeface="Ubuntu"/>
              <a:ea typeface="Ubuntu"/>
              <a:cs typeface="Ubuntu"/>
            </a:endParaRPr>
          </a:p>
          <a:p>
            <a:pPr marL="285750" indent="-266700">
              <a:lnSpc>
                <a:spcPct val="150000"/>
              </a:lnSpc>
              <a:buSzPts val="1500"/>
              <a:buFont typeface="Ubuntu"/>
              <a:buChar char="⮚"/>
            </a:pPr>
            <a:r>
              <a:rPr lang="fr-FR" sz="1400">
                <a:latin typeface="Ubuntu"/>
                <a:ea typeface="Ubuntu"/>
                <a:cs typeface="Ubuntu"/>
                <a:sym typeface="Ubuntu"/>
              </a:rPr>
              <a:t>L'Entente ne prend aucune décision en lien avec la stratégie ou les projets présentés.</a:t>
            </a:r>
            <a:endParaRPr sz="1400">
              <a:latin typeface="Ubuntu"/>
              <a:ea typeface="Ubuntu"/>
              <a:cs typeface="Ubuntu"/>
            </a:endParaRPr>
          </a:p>
        </p:txBody>
      </p:sp>
      <p:sp>
        <p:nvSpPr>
          <p:cNvPr id="78" name="Google Shape;78;p4"/>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Présentation du </a:t>
            </a:r>
            <a:r>
              <a:rPr lang="fr-FR" sz="2800" b="1" i="0" u="none" strike="noStrike" cap="none">
                <a:solidFill>
                  <a:srgbClr val="000000"/>
                </a:solidFill>
                <a:latin typeface="Ubuntu"/>
                <a:ea typeface="Ubuntu"/>
                <a:cs typeface="Ubuntu"/>
                <a:sym typeface="Ubuntu"/>
              </a:rPr>
              <a:t>GAL</a:t>
            </a:r>
            <a:endParaRPr sz="1400" b="0" i="0" u="none" strike="noStrike" cap="none">
              <a:solidFill>
                <a:srgbClr val="000000"/>
              </a:solidFill>
              <a:latin typeface="Ubuntu"/>
              <a:ea typeface="Ubuntu"/>
              <a:cs typeface="Ubuntu"/>
              <a:sym typeface="Ubuntu"/>
            </a:endParaRPr>
          </a:p>
        </p:txBody>
      </p:sp>
      <p:pic>
        <p:nvPicPr>
          <p:cNvPr id="2" name="Picture 1">
            <a:extLst>
              <a:ext uri="{FF2B5EF4-FFF2-40B4-BE49-F238E27FC236}">
                <a16:creationId xmlns:a16="http://schemas.microsoft.com/office/drawing/2014/main" id="{C3FF395B-C522-92CB-8AC3-63D1FC7780D1}"/>
              </a:ext>
            </a:extLst>
          </p:cNvPr>
          <p:cNvPicPr>
            <a:picLocks noChangeAspect="1"/>
          </p:cNvPicPr>
          <p:nvPr/>
        </p:nvPicPr>
        <p:blipFill>
          <a:blip r:embed="rId3"/>
          <a:stretch>
            <a:fillRect/>
          </a:stretch>
        </p:blipFill>
        <p:spPr>
          <a:xfrm>
            <a:off x="7671110" y="2169747"/>
            <a:ext cx="1124235" cy="1115705"/>
          </a:xfrm>
          <a:prstGeom prst="rect">
            <a:avLst/>
          </a:prstGeom>
        </p:spPr>
      </p:pic>
      <p:pic>
        <p:nvPicPr>
          <p:cNvPr id="3" name="Picture 2">
            <a:extLst>
              <a:ext uri="{FF2B5EF4-FFF2-40B4-BE49-F238E27FC236}">
                <a16:creationId xmlns:a16="http://schemas.microsoft.com/office/drawing/2014/main" id="{2D5519D6-6032-1422-E73C-35F218B0A001}"/>
              </a:ext>
            </a:extLst>
          </p:cNvPr>
          <p:cNvPicPr>
            <a:picLocks noChangeAspect="1"/>
          </p:cNvPicPr>
          <p:nvPr/>
        </p:nvPicPr>
        <p:blipFill>
          <a:blip r:embed="rId4"/>
          <a:stretch>
            <a:fillRect/>
          </a:stretch>
        </p:blipFill>
        <p:spPr>
          <a:xfrm>
            <a:off x="6200565" y="2231874"/>
            <a:ext cx="1467134" cy="975245"/>
          </a:xfrm>
          <a:prstGeom prst="rect">
            <a:avLst/>
          </a:prstGeom>
        </p:spPr>
      </p:pic>
      <p:pic>
        <p:nvPicPr>
          <p:cNvPr id="4" name="Picture 3">
            <a:extLst>
              <a:ext uri="{FF2B5EF4-FFF2-40B4-BE49-F238E27FC236}">
                <a16:creationId xmlns:a16="http://schemas.microsoft.com/office/drawing/2014/main" id="{2A2AED62-3698-2D40-7D7E-6CD072043F81}"/>
              </a:ext>
            </a:extLst>
          </p:cNvPr>
          <p:cNvPicPr>
            <a:picLocks noChangeAspect="1"/>
          </p:cNvPicPr>
          <p:nvPr/>
        </p:nvPicPr>
        <p:blipFill>
          <a:blip r:embed="rId5"/>
          <a:stretch>
            <a:fillRect/>
          </a:stretch>
        </p:blipFill>
        <p:spPr>
          <a:xfrm>
            <a:off x="1670333" y="2083204"/>
            <a:ext cx="807405" cy="1115705"/>
          </a:xfrm>
          <a:prstGeom prst="rect">
            <a:avLst/>
          </a:prstGeom>
        </p:spPr>
      </p:pic>
      <p:pic>
        <p:nvPicPr>
          <p:cNvPr id="8" name="Picture 7">
            <a:extLst>
              <a:ext uri="{FF2B5EF4-FFF2-40B4-BE49-F238E27FC236}">
                <a16:creationId xmlns:a16="http://schemas.microsoft.com/office/drawing/2014/main" id="{013696F0-2BD6-8054-4ECB-417219EF134E}"/>
              </a:ext>
            </a:extLst>
          </p:cNvPr>
          <p:cNvPicPr>
            <a:picLocks noChangeAspect="1"/>
          </p:cNvPicPr>
          <p:nvPr/>
        </p:nvPicPr>
        <p:blipFill>
          <a:blip r:embed="rId6"/>
          <a:stretch>
            <a:fillRect/>
          </a:stretch>
        </p:blipFill>
        <p:spPr>
          <a:xfrm>
            <a:off x="409633" y="2060984"/>
            <a:ext cx="972793" cy="1209533"/>
          </a:xfrm>
          <a:prstGeom prst="rect">
            <a:avLst/>
          </a:prstGeom>
        </p:spPr>
      </p:pic>
      <p:pic>
        <p:nvPicPr>
          <p:cNvPr id="9" name="Picture 8">
            <a:extLst>
              <a:ext uri="{FF2B5EF4-FFF2-40B4-BE49-F238E27FC236}">
                <a16:creationId xmlns:a16="http://schemas.microsoft.com/office/drawing/2014/main" id="{967FC745-B880-3FE0-ED37-A39EFDB2A125}"/>
              </a:ext>
            </a:extLst>
          </p:cNvPr>
          <p:cNvPicPr>
            <a:picLocks noChangeAspect="1"/>
          </p:cNvPicPr>
          <p:nvPr/>
        </p:nvPicPr>
        <p:blipFill>
          <a:blip r:embed="rId7"/>
          <a:stretch>
            <a:fillRect/>
          </a:stretch>
        </p:blipFill>
        <p:spPr>
          <a:xfrm>
            <a:off x="2912291" y="2089984"/>
            <a:ext cx="695621" cy="1098646"/>
          </a:xfrm>
          <a:prstGeom prst="rect">
            <a:avLst/>
          </a:prstGeom>
        </p:spPr>
      </p:pic>
      <p:pic>
        <p:nvPicPr>
          <p:cNvPr id="10" name="Picture 9">
            <a:extLst>
              <a:ext uri="{FF2B5EF4-FFF2-40B4-BE49-F238E27FC236}">
                <a16:creationId xmlns:a16="http://schemas.microsoft.com/office/drawing/2014/main" id="{52C26D8D-3F45-5889-A828-C6DF30F9CAF8}"/>
              </a:ext>
            </a:extLst>
          </p:cNvPr>
          <p:cNvPicPr>
            <a:picLocks noChangeAspect="1"/>
          </p:cNvPicPr>
          <p:nvPr/>
        </p:nvPicPr>
        <p:blipFill>
          <a:blip r:embed="rId8"/>
          <a:stretch>
            <a:fillRect/>
          </a:stretch>
        </p:blipFill>
        <p:spPr>
          <a:xfrm>
            <a:off x="3997004" y="2524296"/>
            <a:ext cx="2072754" cy="4044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2489525" y="919163"/>
            <a:ext cx="3842700" cy="4200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800"/>
              <a:buFont typeface="Arial"/>
              <a:buNone/>
            </a:pPr>
            <a:r>
              <a:rPr lang="fr-FR" sz="2000" b="1" i="1">
                <a:solidFill>
                  <a:srgbClr val="38761D"/>
                </a:solidFill>
                <a:latin typeface="Ubuntu"/>
                <a:ea typeface="Ubuntu"/>
                <a:cs typeface="Ubuntu"/>
                <a:sym typeface="Ubuntu"/>
              </a:rPr>
              <a:t>Le Comité de Programmation</a:t>
            </a:r>
            <a:endParaRPr sz="3000" b="1">
              <a:latin typeface="Ubuntu"/>
              <a:ea typeface="Ubuntu"/>
              <a:cs typeface="Ubuntu"/>
              <a:sym typeface="Ubuntu"/>
            </a:endParaRPr>
          </a:p>
        </p:txBody>
      </p:sp>
      <p:sp>
        <p:nvSpPr>
          <p:cNvPr id="86" name="Google Shape;86;p5"/>
          <p:cNvSpPr/>
          <p:nvPr/>
        </p:nvSpPr>
        <p:spPr>
          <a:xfrm>
            <a:off x="5686800" y="2338466"/>
            <a:ext cx="3391651" cy="2464135"/>
          </a:xfrm>
          <a:prstGeom prst="roundRect">
            <a:avLst>
              <a:gd name="adj" fmla="val 16667"/>
            </a:avLst>
          </a:prstGeom>
          <a:solidFill>
            <a:srgbClr val="D9EAD3"/>
          </a:solidFill>
          <a:ln w="19050" cap="flat" cmpd="sng">
            <a:solidFill>
              <a:srgbClr val="00863D"/>
            </a:solidFill>
            <a:prstDash val="solid"/>
            <a:round/>
            <a:headEnd type="none" w="sm" len="sm"/>
            <a:tailEnd type="none" w="sm" len="sm"/>
          </a:ln>
        </p:spPr>
        <p:txBody>
          <a:bodyPr spcFirstLastPara="1" wrap="square" lIns="91425" tIns="91425" rIns="91425" bIns="91425" anchor="ctr" anchorCtr="0">
            <a:noAutofit/>
          </a:bodyPr>
          <a:lstStyle/>
          <a:p>
            <a:pPr marL="0" lvl="0" indent="0" algn="ctr">
              <a:lnSpc>
                <a:spcPct val="114999"/>
              </a:lnSpc>
              <a:spcBef>
                <a:spcPts val="0"/>
              </a:spcBef>
              <a:spcAft>
                <a:spcPts val="0"/>
              </a:spcAft>
              <a:buNone/>
            </a:pPr>
            <a:r>
              <a:rPr lang="fr-FR" b="1"/>
              <a:t>Le Bureau du Comité</a:t>
            </a:r>
            <a:endParaRPr lang="en-US"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p:txBody>
      </p:sp>
      <p:sp>
        <p:nvSpPr>
          <p:cNvPr id="87" name="Google Shape;87;p5"/>
          <p:cNvSpPr txBox="1"/>
          <p:nvPr/>
        </p:nvSpPr>
        <p:spPr>
          <a:xfrm>
            <a:off x="729962" y="1286021"/>
            <a:ext cx="7383349" cy="959207"/>
          </a:xfrm>
          <a:prstGeom prst="rect">
            <a:avLst/>
          </a:prstGeom>
          <a:noFill/>
          <a:ln>
            <a:noFill/>
          </a:ln>
        </p:spPr>
        <p:txBody>
          <a:bodyPr spcFirstLastPara="1" wrap="square" lIns="91425" tIns="91425" rIns="91425" bIns="91425" anchor="t" anchorCtr="0">
            <a:spAutoFit/>
          </a:bodyPr>
          <a:lstStyle/>
          <a:p>
            <a:pPr marL="342900" lvl="0" indent="-254000" algn="l" rtl="0">
              <a:lnSpc>
                <a:spcPct val="150000"/>
              </a:lnSpc>
              <a:spcBef>
                <a:spcPts val="1000"/>
              </a:spcBef>
              <a:spcAft>
                <a:spcPts val="0"/>
              </a:spcAft>
              <a:buClr>
                <a:schemeClr val="dk1"/>
              </a:buClr>
              <a:buSzPts val="1400"/>
              <a:buFont typeface="Ubuntu"/>
              <a:buChar char="-"/>
            </a:pPr>
            <a:r>
              <a:rPr lang="fr-FR">
                <a:solidFill>
                  <a:schemeClr val="dk1"/>
                </a:solidFill>
                <a:latin typeface="Ubuntu"/>
                <a:ea typeface="Ubuntu"/>
                <a:cs typeface="Ubuntu"/>
                <a:sym typeface="Ubuntu"/>
              </a:rPr>
              <a:t>34 membres issus du collège public (17 titulaires et 17 suppléants)</a:t>
            </a:r>
            <a:endParaRPr lang="en-US">
              <a:solidFill>
                <a:schemeClr val="dk1"/>
              </a:solidFill>
              <a:latin typeface="Ubuntu"/>
              <a:ea typeface="Ubuntu"/>
              <a:cs typeface="Ubuntu"/>
            </a:endParaRPr>
          </a:p>
          <a:p>
            <a:pPr marL="342900" lvl="0" indent="-254000" algn="l" rtl="0">
              <a:lnSpc>
                <a:spcPct val="150000"/>
              </a:lnSpc>
              <a:spcBef>
                <a:spcPts val="0"/>
              </a:spcBef>
              <a:spcAft>
                <a:spcPts val="0"/>
              </a:spcAft>
              <a:buClr>
                <a:schemeClr val="dk1"/>
              </a:buClr>
              <a:buSzPts val="1400"/>
              <a:buFont typeface="Ubuntu"/>
              <a:buChar char="-"/>
            </a:pPr>
            <a:r>
              <a:rPr lang="fr-FR">
                <a:solidFill>
                  <a:schemeClr val="dk1"/>
                </a:solidFill>
                <a:latin typeface="Ubuntu"/>
                <a:ea typeface="Ubuntu"/>
                <a:cs typeface="Ubuntu"/>
                <a:sym typeface="Ubuntu"/>
              </a:rPr>
              <a:t>34 membres issus du collège privé (17 titulaires et 17 suppléants)</a:t>
            </a:r>
            <a:endParaRPr sz="1300"/>
          </a:p>
        </p:txBody>
      </p:sp>
      <p:sp>
        <p:nvSpPr>
          <p:cNvPr id="88" name="Google Shape;88;p5"/>
          <p:cNvSpPr txBox="1"/>
          <p:nvPr/>
        </p:nvSpPr>
        <p:spPr>
          <a:xfrm>
            <a:off x="5697868" y="2991422"/>
            <a:ext cx="3380400" cy="1569630"/>
          </a:xfrm>
          <a:prstGeom prst="rect">
            <a:avLst/>
          </a:prstGeom>
          <a:noFill/>
          <a:ln>
            <a:noFill/>
          </a:ln>
        </p:spPr>
        <p:txBody>
          <a:bodyPr spcFirstLastPara="1" wrap="square" lIns="91425" tIns="91425" rIns="91425" bIns="91425" anchor="t" anchorCtr="0">
            <a:spAutoFit/>
          </a:bodyPr>
          <a:lstStyle/>
          <a:p>
            <a:pPr algn="ctr">
              <a:lnSpc>
                <a:spcPct val="150000"/>
              </a:lnSpc>
            </a:pPr>
            <a:r>
              <a:rPr lang="fr-FR" sz="1200">
                <a:solidFill>
                  <a:schemeClr val="dk1"/>
                </a:solidFill>
                <a:latin typeface="Ubuntu"/>
              </a:rPr>
              <a:t>Président : Alain Mercier </a:t>
            </a:r>
            <a:endParaRPr lang="en-US" sz="1200">
              <a:solidFill>
                <a:schemeClr val="dk1"/>
              </a:solidFill>
              <a:latin typeface="Ubuntu"/>
            </a:endParaRPr>
          </a:p>
          <a:p>
            <a:pPr algn="ctr">
              <a:lnSpc>
                <a:spcPct val="150000"/>
              </a:lnSpc>
            </a:pPr>
            <a:r>
              <a:rPr lang="fr-FR" sz="1200">
                <a:solidFill>
                  <a:schemeClr val="dk1"/>
                </a:solidFill>
                <a:latin typeface="Ubuntu"/>
              </a:rPr>
              <a:t>1ère vice-présidente : Florence </a:t>
            </a:r>
            <a:r>
              <a:rPr lang="fr-FR" sz="1200" err="1">
                <a:solidFill>
                  <a:schemeClr val="dk1"/>
                </a:solidFill>
                <a:latin typeface="Ubuntu"/>
              </a:rPr>
              <a:t>Dubessy</a:t>
            </a:r>
            <a:r>
              <a:rPr lang="fr-FR" sz="1200">
                <a:solidFill>
                  <a:schemeClr val="dk1"/>
                </a:solidFill>
                <a:latin typeface="Ubuntu"/>
              </a:rPr>
              <a:t> </a:t>
            </a:r>
            <a:endParaRPr sz="1200">
              <a:solidFill>
                <a:schemeClr val="dk1"/>
              </a:solidFill>
              <a:latin typeface="Ubuntu"/>
            </a:endParaRPr>
          </a:p>
          <a:p>
            <a:pPr marL="0" lvl="0" indent="0" algn="ctr" rtl="0">
              <a:lnSpc>
                <a:spcPct val="150000"/>
              </a:lnSpc>
              <a:spcBef>
                <a:spcPts val="0"/>
              </a:spcBef>
              <a:spcAft>
                <a:spcPts val="0"/>
              </a:spcAft>
              <a:buNone/>
            </a:pPr>
            <a:r>
              <a:rPr lang="fr-FR" sz="1200">
                <a:solidFill>
                  <a:schemeClr val="dk1"/>
                </a:solidFill>
                <a:latin typeface="Ubuntu"/>
              </a:rPr>
              <a:t>2ème vice-président : Tony Bernard</a:t>
            </a:r>
            <a:endParaRPr sz="1200">
              <a:solidFill>
                <a:schemeClr val="dk1"/>
              </a:solidFill>
              <a:latin typeface="Ubuntu"/>
            </a:endParaRPr>
          </a:p>
          <a:p>
            <a:pPr algn="ctr">
              <a:lnSpc>
                <a:spcPct val="150000"/>
              </a:lnSpc>
            </a:pPr>
            <a:r>
              <a:rPr lang="fr-FR" sz="1200">
                <a:solidFill>
                  <a:schemeClr val="dk1"/>
                </a:solidFill>
                <a:latin typeface="Ubuntu"/>
              </a:rPr>
              <a:t>3ème vice-président : </a:t>
            </a:r>
            <a:r>
              <a:rPr lang="fr-FR" sz="1200" err="1">
                <a:solidFill>
                  <a:schemeClr val="dk1"/>
                </a:solidFill>
                <a:latin typeface="Ubuntu"/>
              </a:rPr>
              <a:t>Eric</a:t>
            </a:r>
            <a:r>
              <a:rPr lang="fr-FR" sz="1200">
                <a:solidFill>
                  <a:schemeClr val="dk1"/>
                </a:solidFill>
                <a:latin typeface="Ubuntu"/>
              </a:rPr>
              <a:t> Portier </a:t>
            </a:r>
            <a:endParaRPr sz="1200">
              <a:solidFill>
                <a:schemeClr val="dk1"/>
              </a:solidFill>
              <a:latin typeface="Ubuntu"/>
            </a:endParaRPr>
          </a:p>
          <a:p>
            <a:pPr marL="0" lvl="0" indent="0" algn="ctr" rtl="0">
              <a:lnSpc>
                <a:spcPct val="150000"/>
              </a:lnSpc>
              <a:spcBef>
                <a:spcPts val="0"/>
              </a:spcBef>
              <a:spcAft>
                <a:spcPts val="0"/>
              </a:spcAft>
              <a:buNone/>
            </a:pPr>
            <a:r>
              <a:rPr lang="fr-FR" sz="1200">
                <a:solidFill>
                  <a:schemeClr val="dk1"/>
                </a:solidFill>
                <a:latin typeface="Ubuntu"/>
              </a:rPr>
              <a:t>4ème vice-président : Gilles </a:t>
            </a:r>
            <a:r>
              <a:rPr lang="fr-FR" sz="1200" err="1">
                <a:solidFill>
                  <a:schemeClr val="dk1"/>
                </a:solidFill>
                <a:latin typeface="Ubuntu"/>
              </a:rPr>
              <a:t>Voldoire</a:t>
            </a:r>
            <a:endParaRPr sz="1200">
              <a:solidFill>
                <a:schemeClr val="dk1"/>
              </a:solidFill>
              <a:latin typeface="Ubuntu"/>
              <a:ea typeface="Ubuntu"/>
              <a:cs typeface="Ubuntu"/>
            </a:endParaRPr>
          </a:p>
        </p:txBody>
      </p:sp>
      <p:sp>
        <p:nvSpPr>
          <p:cNvPr id="3" name="Google Shape;78;p4">
            <a:extLst>
              <a:ext uri="{FF2B5EF4-FFF2-40B4-BE49-F238E27FC236}">
                <a16:creationId xmlns:a16="http://schemas.microsoft.com/office/drawing/2014/main" id="{1D386910-C312-5CF2-2314-1751B1A1E628}"/>
              </a:ext>
            </a:extLst>
          </p:cNvPr>
          <p:cNvSpPr txBox="1"/>
          <p:nvPr/>
        </p:nvSpPr>
        <p:spPr>
          <a:xfrm>
            <a:off x="224588" y="124463"/>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Présentation du </a:t>
            </a:r>
            <a:r>
              <a:rPr lang="fr-FR" sz="2800" b="1" i="0" u="none" strike="noStrike" cap="none">
                <a:solidFill>
                  <a:srgbClr val="000000"/>
                </a:solidFill>
                <a:latin typeface="Ubuntu"/>
                <a:ea typeface="Ubuntu"/>
                <a:cs typeface="Ubuntu"/>
                <a:sym typeface="Ubuntu"/>
              </a:rPr>
              <a:t>GAL</a:t>
            </a:r>
            <a:endParaRPr sz="1400" b="0" i="0" u="none" strike="noStrike" cap="none">
              <a:solidFill>
                <a:srgbClr val="000000"/>
              </a:solidFill>
              <a:latin typeface="Ubuntu"/>
              <a:ea typeface="Ubuntu"/>
              <a:cs typeface="Ubuntu"/>
              <a:sym typeface="Ubuntu"/>
            </a:endParaRPr>
          </a:p>
        </p:txBody>
      </p:sp>
      <p:graphicFrame>
        <p:nvGraphicFramePr>
          <p:cNvPr id="4" name="Table 3">
            <a:extLst>
              <a:ext uri="{FF2B5EF4-FFF2-40B4-BE49-F238E27FC236}">
                <a16:creationId xmlns:a16="http://schemas.microsoft.com/office/drawing/2014/main" id="{C9F182F9-8578-E7D0-F452-09BE5EE36297}"/>
              </a:ext>
            </a:extLst>
          </p:cNvPr>
          <p:cNvGraphicFramePr>
            <a:graphicFrameLocks noGrp="1"/>
          </p:cNvGraphicFramePr>
          <p:nvPr>
            <p:extLst>
              <p:ext uri="{D42A27DB-BD31-4B8C-83A1-F6EECF244321}">
                <p14:modId xmlns:p14="http://schemas.microsoft.com/office/powerpoint/2010/main" val="1661946666"/>
              </p:ext>
            </p:extLst>
          </p:nvPr>
        </p:nvGraphicFramePr>
        <p:xfrm>
          <a:off x="105937" y="2570356"/>
          <a:ext cx="5374311" cy="1990725"/>
        </p:xfrm>
        <a:graphic>
          <a:graphicData uri="http://schemas.openxmlformats.org/drawingml/2006/table">
            <a:tbl>
              <a:tblPr bandRow="1">
                <a:tableStyleId>{DD25AE25-C4F8-45A1-9BD8-CCE7A9E812F9}</a:tableStyleId>
              </a:tblPr>
              <a:tblGrid>
                <a:gridCol w="1035865">
                  <a:extLst>
                    <a:ext uri="{9D8B030D-6E8A-4147-A177-3AD203B41FA5}">
                      <a16:colId xmlns:a16="http://schemas.microsoft.com/office/drawing/2014/main" val="786298768"/>
                    </a:ext>
                  </a:extLst>
                </a:gridCol>
                <a:gridCol w="1316158">
                  <a:extLst>
                    <a:ext uri="{9D8B030D-6E8A-4147-A177-3AD203B41FA5}">
                      <a16:colId xmlns:a16="http://schemas.microsoft.com/office/drawing/2014/main" val="3229516464"/>
                    </a:ext>
                  </a:extLst>
                </a:gridCol>
                <a:gridCol w="755572">
                  <a:extLst>
                    <a:ext uri="{9D8B030D-6E8A-4147-A177-3AD203B41FA5}">
                      <a16:colId xmlns:a16="http://schemas.microsoft.com/office/drawing/2014/main" val="2823874336"/>
                    </a:ext>
                  </a:extLst>
                </a:gridCol>
                <a:gridCol w="755572">
                  <a:extLst>
                    <a:ext uri="{9D8B030D-6E8A-4147-A177-3AD203B41FA5}">
                      <a16:colId xmlns:a16="http://schemas.microsoft.com/office/drawing/2014/main" val="744478824"/>
                    </a:ext>
                  </a:extLst>
                </a:gridCol>
                <a:gridCol w="755572">
                  <a:extLst>
                    <a:ext uri="{9D8B030D-6E8A-4147-A177-3AD203B41FA5}">
                      <a16:colId xmlns:a16="http://schemas.microsoft.com/office/drawing/2014/main" val="606320925"/>
                    </a:ext>
                  </a:extLst>
                </a:gridCol>
                <a:gridCol w="755572">
                  <a:extLst>
                    <a:ext uri="{9D8B030D-6E8A-4147-A177-3AD203B41FA5}">
                      <a16:colId xmlns:a16="http://schemas.microsoft.com/office/drawing/2014/main" val="2249482731"/>
                    </a:ext>
                  </a:extLst>
                </a:gridCol>
              </a:tblGrid>
              <a:tr h="18288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highlight>
                            <a:srgbClr val="8ED973"/>
                          </a:highlight>
                          <a:latin typeface="Aptos Narrow"/>
                        </a:rPr>
                        <a:t>Nombre de communes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gridSpan="2">
                  <a:txBody>
                    <a:bodyPr/>
                    <a:lstStyle/>
                    <a:p>
                      <a:pPr algn="ctr" fontAlgn="b"/>
                      <a:r>
                        <a:rPr lang="en-US" sz="1100" b="1" i="0" u="none" strike="noStrike" err="1">
                          <a:solidFill>
                            <a:srgbClr val="000000"/>
                          </a:solidFill>
                          <a:effectLst/>
                          <a:highlight>
                            <a:srgbClr val="8ED973"/>
                          </a:highlight>
                          <a:latin typeface="Aptos Narrow"/>
                        </a:rPr>
                        <a:t>collège</a:t>
                      </a:r>
                      <a:r>
                        <a:rPr lang="en-US" sz="1100" b="1" i="0" u="none" strike="noStrike">
                          <a:solidFill>
                            <a:srgbClr val="000000"/>
                          </a:solidFill>
                          <a:effectLst/>
                          <a:highlight>
                            <a:srgbClr val="8ED973"/>
                          </a:highlight>
                          <a:latin typeface="Aptos Narrow"/>
                        </a:rPr>
                        <a:t> </a:t>
                      </a:r>
                      <a:r>
                        <a:rPr lang="en-US" sz="1100" b="1" i="0" u="none" strike="noStrike" err="1">
                          <a:solidFill>
                            <a:srgbClr val="000000"/>
                          </a:solidFill>
                          <a:effectLst/>
                          <a:highlight>
                            <a:srgbClr val="8ED973"/>
                          </a:highlight>
                          <a:latin typeface="Aptos Narrow"/>
                        </a:rPr>
                        <a:t>privé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hMerge="1">
                  <a:txBody>
                    <a:bodyPr/>
                    <a:lstStyle/>
                    <a:p>
                      <a:endParaRPr lang="en-US"/>
                    </a:p>
                  </a:txBody>
                  <a:tcPr/>
                </a:tc>
                <a:tc gridSpan="2">
                  <a:txBody>
                    <a:bodyPr/>
                    <a:lstStyle/>
                    <a:p>
                      <a:pPr algn="ctr" fontAlgn="b"/>
                      <a:r>
                        <a:rPr lang="en-US" sz="1100" b="1" i="0" u="none" strike="noStrike" err="1">
                          <a:solidFill>
                            <a:srgbClr val="000000"/>
                          </a:solidFill>
                          <a:effectLst/>
                          <a:highlight>
                            <a:srgbClr val="8ED973"/>
                          </a:highlight>
                          <a:latin typeface="Aptos Narrow"/>
                        </a:rPr>
                        <a:t>collège</a:t>
                      </a:r>
                      <a:r>
                        <a:rPr lang="en-US" sz="1100" b="1" i="0" u="none" strike="noStrike">
                          <a:solidFill>
                            <a:srgbClr val="000000"/>
                          </a:solidFill>
                          <a:effectLst/>
                          <a:highlight>
                            <a:srgbClr val="8ED973"/>
                          </a:highlight>
                          <a:latin typeface="Aptos Narrow"/>
                        </a:rPr>
                        <a:t> public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hMerge="1">
                  <a:txBody>
                    <a:bodyPr/>
                    <a:lstStyle/>
                    <a:p>
                      <a:endParaRPr lang="en-US"/>
                    </a:p>
                  </a:txBody>
                  <a:tcPr/>
                </a:tc>
                <a:extLst>
                  <a:ext uri="{0D108BD9-81ED-4DB2-BD59-A6C34878D82A}">
                    <a16:rowId xmlns:a16="http://schemas.microsoft.com/office/drawing/2014/main" val="2917318113"/>
                  </a:ext>
                </a:extLst>
              </a:tr>
              <a:tr h="182880">
                <a:tc>
                  <a:txBody>
                    <a:bodyPr/>
                    <a:lstStyle/>
                    <a:p>
                      <a:pPr algn="l" fontAlgn="b"/>
                      <a:r>
                        <a:rPr lang="en-US" sz="1100" b="0" i="1" u="none" strike="noStrike" err="1">
                          <a:solidFill>
                            <a:srgbClr val="000000"/>
                          </a:solidFill>
                          <a:effectLst/>
                          <a:latin typeface="Aptos Narrow"/>
                        </a:rPr>
                        <a:t>Désigné</a:t>
                      </a:r>
                      <a:r>
                        <a:rPr lang="en-US" sz="1100" b="0" i="1" u="none" strike="noStrike">
                          <a:solidFill>
                            <a:srgbClr val="000000"/>
                          </a:solidFill>
                          <a:effectLst/>
                          <a:latin typeface="Aptos Narrow"/>
                        </a:rPr>
                        <a:t> par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highlight>
                          <a:srgbClr val="D9D9D9"/>
                        </a:highligh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err="1">
                          <a:solidFill>
                            <a:srgbClr val="000000"/>
                          </a:solidFill>
                          <a:effectLst/>
                          <a:latin typeface="Aptos Narrow"/>
                        </a:rPr>
                        <a:t>titulaires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err="1">
                          <a:solidFill>
                            <a:srgbClr val="000000"/>
                          </a:solidFill>
                          <a:effectLst/>
                          <a:latin typeface="Aptos Narrow"/>
                        </a:rPr>
                        <a:t>suppléants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err="1">
                          <a:solidFill>
                            <a:srgbClr val="000000"/>
                          </a:solidFill>
                          <a:effectLst/>
                          <a:latin typeface="Aptos Narrow"/>
                        </a:rPr>
                        <a:t>titulaires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err="1">
                          <a:solidFill>
                            <a:srgbClr val="000000"/>
                          </a:solidFill>
                          <a:effectLst/>
                          <a:latin typeface="Aptos Narrow"/>
                        </a:rPr>
                        <a:t>suppléants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3491345"/>
                  </a:ext>
                </a:extLst>
              </a:tr>
              <a:tr h="182880">
                <a:tc>
                  <a:txBody>
                    <a:bodyPr/>
                    <a:lstStyle/>
                    <a:p>
                      <a:pPr algn="l" fontAlgn="b"/>
                      <a:r>
                        <a:rPr lang="en-US" sz="1100" b="0" i="0" u="none" strike="noStrike">
                          <a:solidFill>
                            <a:srgbClr val="000000"/>
                          </a:solidFill>
                          <a:effectLst/>
                          <a:highlight>
                            <a:srgbClr val="8ED973"/>
                          </a:highlight>
                          <a:latin typeface="Aptos Narrow"/>
                        </a:rPr>
                        <a:t>PNRLF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ctr" fontAlgn="ctr"/>
                      <a:r>
                        <a:rPr lang="en-US" sz="1100" b="0" i="0" u="none" strike="noStrike">
                          <a:solidFill>
                            <a:srgbClr val="000000"/>
                          </a:solidFill>
                          <a:effectLst/>
                          <a:latin typeface="Aptos Narrow"/>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7003849"/>
                  </a:ext>
                </a:extLst>
              </a:tr>
              <a:tr h="182880">
                <a:tc>
                  <a:txBody>
                    <a:bodyPr/>
                    <a:lstStyle/>
                    <a:p>
                      <a:pPr algn="l" fontAlgn="b"/>
                      <a:r>
                        <a:rPr lang="en-US" sz="1100" b="0" i="0" u="none" strike="noStrike">
                          <a:solidFill>
                            <a:srgbClr val="000000"/>
                          </a:solidFill>
                          <a:effectLst/>
                          <a:highlight>
                            <a:srgbClr val="8ED973"/>
                          </a:highlight>
                          <a:latin typeface="Aptos Narrow"/>
                        </a:rPr>
                        <a:t>SMADC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ctr" fontAlgn="ctr"/>
                      <a:r>
                        <a:rPr lang="en-US" sz="1100" b="0" i="0" u="none" strike="noStrike">
                          <a:solidFill>
                            <a:srgbClr val="000000"/>
                          </a:solidFill>
                          <a:effectLst/>
                          <a:latin typeface="Aptos Narrow"/>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3226120"/>
                  </a:ext>
                </a:extLst>
              </a:tr>
              <a:tr h="182880">
                <a:tc>
                  <a:txBody>
                    <a:bodyPr/>
                    <a:lstStyle/>
                    <a:p>
                      <a:pPr algn="l" fontAlgn="b"/>
                      <a:r>
                        <a:rPr lang="en-US" sz="1100" b="0" i="0" u="none" strike="noStrike">
                          <a:solidFill>
                            <a:srgbClr val="000000"/>
                          </a:solidFill>
                          <a:effectLst/>
                          <a:highlight>
                            <a:srgbClr val="8ED973"/>
                          </a:highlight>
                          <a:latin typeface="Aptos Narrow"/>
                        </a:rPr>
                        <a:t>API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ctr" fontAlgn="ctr"/>
                      <a:r>
                        <a:rPr lang="en-US" sz="1100" b="0" i="0" u="none" strike="noStrike">
                          <a:solidFill>
                            <a:srgbClr val="000000"/>
                          </a:solidFill>
                          <a:effectLst/>
                          <a:latin typeface="Aptos Narrow"/>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7000369"/>
                  </a:ext>
                </a:extLst>
              </a:tr>
              <a:tr h="182880">
                <a:tc>
                  <a:txBody>
                    <a:bodyPr/>
                    <a:lstStyle/>
                    <a:p>
                      <a:pPr algn="l" fontAlgn="b"/>
                      <a:r>
                        <a:rPr lang="en-US" sz="1100" b="0" i="0" u="none" strike="noStrike">
                          <a:solidFill>
                            <a:srgbClr val="000000"/>
                          </a:solidFill>
                          <a:effectLst/>
                          <a:highlight>
                            <a:srgbClr val="8ED973"/>
                          </a:highlight>
                          <a:latin typeface="Aptos Narrow"/>
                        </a:rPr>
                        <a:t>PETR GD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ctr" fontAlgn="ctr"/>
                      <a:r>
                        <a:rPr lang="en-US" sz="1100" b="0" i="0" u="none" strike="noStrike">
                          <a:solidFill>
                            <a:srgbClr val="000000"/>
                          </a:solidFill>
                          <a:effectLst/>
                          <a:latin typeface="Aptos Narrow"/>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4001936"/>
                  </a:ext>
                </a:extLst>
              </a:tr>
              <a:tr h="182880">
                <a:tc>
                  <a:txBody>
                    <a:bodyPr/>
                    <a:lstStyle/>
                    <a:p>
                      <a:pPr algn="l" fontAlgn="b"/>
                      <a:r>
                        <a:rPr lang="en-US" sz="1100" b="0" i="0" u="none" strike="noStrike">
                          <a:solidFill>
                            <a:srgbClr val="000000"/>
                          </a:solidFill>
                          <a:effectLst/>
                          <a:highlight>
                            <a:srgbClr val="8ED973"/>
                          </a:highlight>
                          <a:latin typeface="Aptos Narrow"/>
                        </a:rPr>
                        <a:t>PNRVA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ctr" fontAlgn="ctr"/>
                      <a:r>
                        <a:rPr lang="en-US" sz="1100" b="0" i="0" u="none" strike="noStrike">
                          <a:solidFill>
                            <a:srgbClr val="000000"/>
                          </a:solidFill>
                          <a:effectLst/>
                          <a:latin typeface="Aptos Narrow"/>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5525985"/>
                  </a:ext>
                </a:extLst>
              </a:tr>
              <a:tr h="182880">
                <a:tc>
                  <a:txBody>
                    <a:bodyPr/>
                    <a:lstStyle/>
                    <a:p>
                      <a:pPr algn="l" fontAlgn="b"/>
                      <a:r>
                        <a:rPr lang="en-US" sz="1100" b="0" i="0" u="none" strike="noStrike">
                          <a:solidFill>
                            <a:srgbClr val="000000"/>
                          </a:solidFill>
                          <a:effectLst/>
                          <a:highlight>
                            <a:srgbClr val="8ED973"/>
                          </a:highlight>
                          <a:latin typeface="Aptos Narrow"/>
                        </a:rPr>
                        <a:t>Plaine </a:t>
                      </a:r>
                      <a:r>
                        <a:rPr lang="en-US" sz="1100" b="0" i="0" u="none" strike="noStrike" err="1">
                          <a:solidFill>
                            <a:srgbClr val="000000"/>
                          </a:solidFill>
                          <a:effectLst/>
                          <a:highlight>
                            <a:srgbClr val="8ED973"/>
                          </a:highlight>
                          <a:latin typeface="Aptos Narrow"/>
                        </a:rPr>
                        <a:t>Limagne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ctr" fontAlgn="ctr"/>
                      <a:r>
                        <a:rPr lang="en-US" sz="1100" b="0" i="0" u="none" strike="noStrike">
                          <a:solidFill>
                            <a:srgbClr val="000000"/>
                          </a:solidFill>
                          <a:effectLst/>
                          <a:latin typeface="Aptos Narrow"/>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4282786"/>
                  </a:ext>
                </a:extLst>
              </a:tr>
              <a:tr h="182880">
                <a:tc>
                  <a:txBody>
                    <a:bodyPr/>
                    <a:lstStyle/>
                    <a:p>
                      <a:pPr algn="l" fontAlgn="b"/>
                      <a:r>
                        <a:rPr lang="en-US" sz="1100" b="0" i="0" u="none" strike="noStrike" err="1">
                          <a:solidFill>
                            <a:srgbClr val="000000"/>
                          </a:solidFill>
                          <a:effectLst/>
                          <a:highlight>
                            <a:srgbClr val="8ED973"/>
                          </a:highlight>
                          <a:latin typeface="Aptos Narrow"/>
                        </a:rPr>
                        <a:t>Région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ctr" fontAlgn="ctr"/>
                      <a:endParaRPr lang="en-US" sz="1100" b="0" i="0" u="none" strike="noStrike">
                        <a:solidFill>
                          <a:srgbClr val="000000"/>
                        </a:solidFill>
                        <a:effectLst/>
                        <a:highlight>
                          <a:srgbClr val="D9D9D9"/>
                        </a:highlight>
                        <a:latin typeface="Aptos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0" i="0" u="none" strike="noStrike">
                        <a:solidFill>
                          <a:srgbClr val="000000"/>
                        </a:solidFill>
                        <a:effectLst/>
                        <a:highlight>
                          <a:srgbClr val="D9D9D9"/>
                        </a:highlight>
                        <a:latin typeface="Aptos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0" i="0" u="none" strike="noStrike">
                        <a:solidFill>
                          <a:srgbClr val="000000"/>
                        </a:solidFill>
                        <a:effectLst/>
                        <a:highlight>
                          <a:srgbClr val="D9D9D9"/>
                        </a:highlight>
                        <a:latin typeface="Aptos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Aptos Narrow"/>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8733027"/>
                  </a:ext>
                </a:extLst>
              </a:tr>
              <a:tr h="182880">
                <a:tc>
                  <a:txBody>
                    <a:bodyPr/>
                    <a:lstStyle/>
                    <a:p>
                      <a:pPr algn="l" fontAlgn="b"/>
                      <a:r>
                        <a:rPr lang="en-US" sz="1100" b="0" i="0" u="none" strike="noStrike">
                          <a:solidFill>
                            <a:srgbClr val="000000"/>
                          </a:solidFill>
                          <a:effectLst/>
                          <a:highlight>
                            <a:srgbClr val="8ED973"/>
                          </a:highlight>
                          <a:latin typeface="Aptos Narrow"/>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endParaRPr lang="en-US" sz="1100" b="0" i="0" u="none" strike="noStrike">
                        <a:solidFill>
                          <a:srgbClr val="000000"/>
                        </a:solidFill>
                        <a:effectLst/>
                        <a:highlight>
                          <a:srgbClr val="D9D9D9"/>
                        </a:highligh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Aptos Narrow"/>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052872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216700" y="1297450"/>
            <a:ext cx="8982900" cy="3764700"/>
          </a:xfrm>
          <a:prstGeom prst="rect">
            <a:avLst/>
          </a:prstGeom>
          <a:noFill/>
          <a:ln>
            <a:noFill/>
          </a:ln>
        </p:spPr>
        <p:txBody>
          <a:bodyPr spcFirstLastPara="1" wrap="square" lIns="68550" tIns="34275" rIns="68550" bIns="34275" anchor="ctr" anchorCtr="0">
            <a:normAutofit fontScale="90000"/>
          </a:bodyPr>
          <a:lstStyle/>
          <a:p>
            <a:pPr>
              <a:lnSpc>
                <a:spcPct val="115000"/>
              </a:lnSpc>
              <a:buSzPct val="93750"/>
            </a:pPr>
            <a:r>
              <a:rPr lang="fr-FR" sz="1600" dirty="0">
                <a:latin typeface="Ubuntu"/>
                <a:ea typeface="Ubuntu"/>
                <a:cs typeface="Ubuntu"/>
                <a:sym typeface="Ubuntu"/>
              </a:rPr>
              <a:t>Le </a:t>
            </a:r>
            <a:r>
              <a:rPr lang="fr-FR" sz="1600" b="1" i="1" dirty="0">
                <a:solidFill>
                  <a:schemeClr val="accent4">
                    <a:lumMod val="75000"/>
                  </a:schemeClr>
                </a:solidFill>
                <a:latin typeface="Ubuntu"/>
                <a:ea typeface="Ubuntu"/>
                <a:cs typeface="Ubuntu"/>
                <a:sym typeface="Ubuntu"/>
              </a:rPr>
              <a:t>service mutualisé</a:t>
            </a:r>
            <a:r>
              <a:rPr lang="fr-FR" sz="1600" b="1" i="1" dirty="0">
                <a:solidFill>
                  <a:srgbClr val="008E40"/>
                </a:solidFill>
                <a:latin typeface="Ubuntu"/>
                <a:ea typeface="Ubuntu"/>
                <a:cs typeface="Ubuntu"/>
                <a:sym typeface="Ubuntu"/>
              </a:rPr>
              <a:t> </a:t>
            </a:r>
            <a:r>
              <a:rPr lang="fr-FR" sz="1600" dirty="0">
                <a:latin typeface="Ubuntu"/>
                <a:ea typeface="Ubuntu"/>
                <a:cs typeface="Ubuntu"/>
                <a:sym typeface="Ubuntu"/>
              </a:rPr>
              <a:t>est géré par la structure porteuse (SMAD des Combrailles). </a:t>
            </a:r>
            <a:endParaRPr sz="1600" dirty="0">
              <a:latin typeface="Ubuntu"/>
              <a:ea typeface="Ubuntu"/>
              <a:cs typeface="Ubuntu"/>
              <a:sym typeface="Ubuntu"/>
            </a:endParaRPr>
          </a:p>
          <a:p>
            <a:pPr>
              <a:lnSpc>
                <a:spcPct val="115000"/>
              </a:lnSpc>
              <a:buSzPct val="93750"/>
            </a:pPr>
            <a:r>
              <a:rPr lang="fr-FR" sz="1600" dirty="0">
                <a:latin typeface="Ubuntu"/>
                <a:ea typeface="Ubuntu"/>
                <a:cs typeface="Ubuntu"/>
                <a:sym typeface="Ubuntu"/>
              </a:rPr>
              <a:t>Il se compose d’une coordinatrice, de 2 gestionnaires (SMAD+API) et du directeur. </a:t>
            </a:r>
            <a:endParaRPr sz="1600" dirty="0">
              <a:latin typeface="Ubuntu"/>
              <a:ea typeface="Ubuntu"/>
              <a:cs typeface="Ubuntu"/>
              <a:sym typeface="Ubuntu"/>
            </a:endParaRPr>
          </a:p>
          <a:p>
            <a:pPr marL="0" lvl="0" indent="0" algn="l" rtl="0">
              <a:lnSpc>
                <a:spcPct val="115000"/>
              </a:lnSpc>
              <a:spcBef>
                <a:spcPts val="0"/>
              </a:spcBef>
              <a:spcAft>
                <a:spcPts val="0"/>
              </a:spcAft>
              <a:buSzPct val="93750"/>
              <a:buNone/>
            </a:pPr>
            <a:endParaRPr sz="1600">
              <a:latin typeface="Ubuntu"/>
              <a:ea typeface="Ubuntu"/>
              <a:cs typeface="Ubuntu"/>
              <a:sym typeface="Ubuntu"/>
            </a:endParaRPr>
          </a:p>
          <a:p>
            <a:pPr marL="431800" lvl="0" indent="-262890"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Interlocuteur unique auprès de la Région et de l’ASP</a:t>
            </a:r>
            <a:endParaRPr sz="1600" dirty="0">
              <a:latin typeface="Ubuntu"/>
              <a:ea typeface="Ubuntu"/>
              <a:cs typeface="Ubuntu"/>
            </a:endParaRPr>
          </a:p>
          <a:p>
            <a:pPr marL="431800" lvl="0" indent="-262890"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Gestion administrative du programme (instruction des dossiers, maquette financière, etc.)</a:t>
            </a:r>
            <a:endParaRPr sz="1600" dirty="0">
              <a:latin typeface="Ubuntu"/>
              <a:ea typeface="Ubuntu"/>
              <a:cs typeface="Ubuntu"/>
            </a:endParaRPr>
          </a:p>
          <a:p>
            <a:pPr marL="431800" lvl="0" indent="-262890"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Organisation des réunions du comité de programmation (dossier de séance, relevé de décisions)</a:t>
            </a:r>
            <a:endParaRPr sz="1600" dirty="0">
              <a:latin typeface="Ubuntu"/>
              <a:ea typeface="Ubuntu"/>
              <a:cs typeface="Ubuntu"/>
            </a:endParaRPr>
          </a:p>
          <a:p>
            <a:pPr marL="431800" lvl="0" indent="-262890"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Coordination des animateurs locaux</a:t>
            </a:r>
            <a:endParaRPr sz="1600" dirty="0">
              <a:latin typeface="Ubuntu"/>
              <a:ea typeface="Ubuntu"/>
              <a:cs typeface="Ubuntu"/>
            </a:endParaRPr>
          </a:p>
          <a:p>
            <a:pPr marL="0" lvl="0" indent="0" algn="l" rtl="0">
              <a:lnSpc>
                <a:spcPct val="115000"/>
              </a:lnSpc>
              <a:spcBef>
                <a:spcPts val="0"/>
              </a:spcBef>
              <a:spcAft>
                <a:spcPts val="0"/>
              </a:spcAft>
              <a:buSzPct val="93750"/>
              <a:buNone/>
            </a:pPr>
            <a:endParaRPr sz="1600">
              <a:latin typeface="Ubuntu"/>
              <a:ea typeface="Ubuntu"/>
              <a:cs typeface="Ubuntu"/>
              <a:sym typeface="Ubuntu"/>
            </a:endParaRPr>
          </a:p>
          <a:p>
            <a:pPr>
              <a:lnSpc>
                <a:spcPct val="115000"/>
              </a:lnSpc>
              <a:buSzPct val="51562"/>
            </a:pPr>
            <a:r>
              <a:rPr lang="fr-FR" sz="1600" dirty="0">
                <a:latin typeface="Ubuntu"/>
                <a:ea typeface="Ubuntu"/>
                <a:cs typeface="Ubuntu"/>
                <a:sym typeface="Ubuntu"/>
              </a:rPr>
              <a:t>Des </a:t>
            </a:r>
            <a:r>
              <a:rPr lang="fr-FR" sz="1600" b="1" dirty="0">
                <a:solidFill>
                  <a:schemeClr val="accent4">
                    <a:lumMod val="60000"/>
                    <a:lumOff val="40000"/>
                  </a:schemeClr>
                </a:solidFill>
                <a:latin typeface="Ubuntu"/>
                <a:ea typeface="Ubuntu"/>
                <a:cs typeface="Ubuntu"/>
                <a:sym typeface="Ubuntu"/>
              </a:rPr>
              <a:t>animateurs locaux</a:t>
            </a:r>
            <a:r>
              <a:rPr lang="fr-FR" sz="1600" dirty="0">
                <a:solidFill>
                  <a:schemeClr val="accent4">
                    <a:lumMod val="60000"/>
                    <a:lumOff val="40000"/>
                  </a:schemeClr>
                </a:solidFill>
                <a:latin typeface="Ubuntu"/>
                <a:ea typeface="Ubuntu"/>
                <a:cs typeface="Ubuntu"/>
                <a:sym typeface="Ubuntu"/>
              </a:rPr>
              <a:t> </a:t>
            </a:r>
            <a:r>
              <a:rPr lang="fr-FR" sz="1600" dirty="0">
                <a:latin typeface="Ubuntu"/>
                <a:ea typeface="Ubuntu"/>
                <a:cs typeface="Ubuntu"/>
                <a:sym typeface="Ubuntu"/>
              </a:rPr>
              <a:t>sont</a:t>
            </a:r>
            <a:r>
              <a:rPr lang="fr-FR" sz="1600" b="1" i="1" dirty="0">
                <a:latin typeface="Ubuntu"/>
                <a:ea typeface="Ubuntu"/>
                <a:cs typeface="Ubuntu"/>
                <a:sym typeface="Ubuntu"/>
              </a:rPr>
              <a:t> </a:t>
            </a:r>
            <a:r>
              <a:rPr lang="fr-FR" sz="1600" dirty="0">
                <a:latin typeface="Ubuntu"/>
                <a:ea typeface="Ubuntu"/>
                <a:cs typeface="Ubuntu"/>
                <a:sym typeface="Ubuntu"/>
              </a:rPr>
              <a:t>présents sur chacun des 6 territoires</a:t>
            </a:r>
            <a:r>
              <a:rPr lang="fr-FR" sz="1600" b="1" i="1" dirty="0">
                <a:latin typeface="Ubuntu"/>
                <a:ea typeface="Ubuntu"/>
                <a:cs typeface="Ubuntu"/>
                <a:sym typeface="Ubuntu"/>
              </a:rPr>
              <a:t> </a:t>
            </a:r>
            <a:r>
              <a:rPr lang="fr-FR" sz="1600" dirty="0">
                <a:latin typeface="Ubuntu"/>
                <a:ea typeface="Ubuntu"/>
                <a:cs typeface="Ubuntu"/>
                <a:sym typeface="Ubuntu"/>
              </a:rPr>
              <a:t>partenaires du LEADER. </a:t>
            </a:r>
            <a:endParaRPr sz="1600" dirty="0">
              <a:latin typeface="Ubuntu"/>
              <a:ea typeface="Ubuntu"/>
              <a:cs typeface="Ubuntu"/>
              <a:sym typeface="Ubuntu"/>
            </a:endParaRPr>
          </a:p>
          <a:p>
            <a:pPr marL="0" lvl="0" indent="0" algn="l" rtl="0">
              <a:lnSpc>
                <a:spcPct val="115000"/>
              </a:lnSpc>
              <a:spcBef>
                <a:spcPts val="0"/>
              </a:spcBef>
              <a:spcAft>
                <a:spcPts val="0"/>
              </a:spcAft>
              <a:buSzPct val="51562"/>
              <a:buNone/>
            </a:pPr>
            <a:r>
              <a:rPr lang="fr-FR" sz="1600" dirty="0">
                <a:latin typeface="Ubuntu"/>
                <a:ea typeface="Ubuntu"/>
                <a:cs typeface="Ubuntu"/>
                <a:sym typeface="Ubuntu"/>
              </a:rPr>
              <a:t>Ils sont les interlocuteurs directs des porteurs de projets et des élus locaux.</a:t>
            </a:r>
            <a:endParaRPr sz="1600" dirty="0">
              <a:latin typeface="Ubuntu"/>
              <a:ea typeface="Ubuntu"/>
              <a:cs typeface="Ubuntu"/>
              <a:sym typeface="Ubuntu"/>
            </a:endParaRPr>
          </a:p>
          <a:p>
            <a:pPr marL="0" lvl="0" indent="0" algn="l" rtl="0">
              <a:lnSpc>
                <a:spcPct val="115000"/>
              </a:lnSpc>
              <a:spcBef>
                <a:spcPts val="0"/>
              </a:spcBef>
              <a:spcAft>
                <a:spcPts val="0"/>
              </a:spcAft>
              <a:buSzPct val="51562"/>
              <a:buNone/>
            </a:pPr>
            <a:endParaRPr sz="1600">
              <a:latin typeface="Ubuntu"/>
              <a:ea typeface="Ubuntu"/>
              <a:cs typeface="Ubuntu"/>
              <a:sym typeface="Ubuntu"/>
            </a:endParaRPr>
          </a:p>
          <a:p>
            <a:pPr marL="431800" lvl="0" indent="-260985"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Recevoir et accompagner les porteurs de projets</a:t>
            </a:r>
            <a:endParaRPr sz="1600" dirty="0">
              <a:latin typeface="Ubuntu"/>
              <a:ea typeface="Ubuntu"/>
              <a:cs typeface="Ubuntu"/>
            </a:endParaRPr>
          </a:p>
          <a:p>
            <a:pPr marL="431800" lvl="0" indent="-260985"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Aider au montage des demandes de subvention et de paiement</a:t>
            </a:r>
            <a:endParaRPr sz="1600" dirty="0">
              <a:latin typeface="Ubuntu"/>
              <a:ea typeface="Ubuntu"/>
              <a:cs typeface="Ubuntu"/>
            </a:endParaRPr>
          </a:p>
          <a:p>
            <a:pPr marL="431800" indent="-260985">
              <a:lnSpc>
                <a:spcPct val="115000"/>
              </a:lnSpc>
              <a:buSzPct val="100000"/>
              <a:buFont typeface="Ubuntu"/>
              <a:buChar char="➢"/>
            </a:pPr>
            <a:r>
              <a:rPr lang="fr-FR" sz="1600" dirty="0">
                <a:latin typeface="Ubuntu"/>
                <a:ea typeface="Ubuntu"/>
                <a:cs typeface="Ubuntu"/>
                <a:sym typeface="Ubuntu"/>
              </a:rPr>
              <a:t>Mettre en œuvre la stratégie LEADER </a:t>
            </a:r>
            <a:endParaRPr sz="1600" dirty="0">
              <a:latin typeface="Ubuntu"/>
              <a:ea typeface="Ubuntu"/>
              <a:cs typeface="Ubuntu"/>
            </a:endParaRPr>
          </a:p>
        </p:txBody>
      </p:sp>
      <p:sp>
        <p:nvSpPr>
          <p:cNvPr id="95" name="Google Shape;95;p6"/>
          <p:cNvSpPr txBox="1">
            <a:spLocks noGrp="1"/>
          </p:cNvSpPr>
          <p:nvPr>
            <p:ph type="title"/>
          </p:nvPr>
        </p:nvSpPr>
        <p:spPr>
          <a:xfrm>
            <a:off x="2510400" y="919163"/>
            <a:ext cx="3842700" cy="420000"/>
          </a:xfrm>
          <a:prstGeom prst="rect">
            <a:avLst/>
          </a:prstGeom>
          <a:noFill/>
          <a:ln>
            <a:noFill/>
          </a:ln>
        </p:spPr>
        <p:txBody>
          <a:bodyPr spcFirstLastPara="1" wrap="square" lIns="68575" tIns="34275" rIns="68575" bIns="34275" anchor="ctr" anchorCtr="0">
            <a:normAutofit/>
          </a:bodyPr>
          <a:lstStyle/>
          <a:p>
            <a:pPr algn="ctr"/>
            <a:r>
              <a:rPr lang="fr-FR" sz="2000" b="1" i="1">
                <a:solidFill>
                  <a:schemeClr val="accent4">
                    <a:lumMod val="75000"/>
                  </a:schemeClr>
                </a:solidFill>
                <a:latin typeface="Ubuntu"/>
                <a:sym typeface="Ubuntu"/>
              </a:rPr>
              <a:t>L’équipe technique</a:t>
            </a:r>
            <a:endParaRPr lang="en-US" sz="2000" b="1">
              <a:solidFill>
                <a:schemeClr val="accent4">
                  <a:lumMod val="75000"/>
                </a:schemeClr>
              </a:solidFill>
              <a:latin typeface="Ubuntu"/>
            </a:endParaRPr>
          </a:p>
        </p:txBody>
      </p:sp>
      <p:sp>
        <p:nvSpPr>
          <p:cNvPr id="5" name="Google Shape;78;p4">
            <a:extLst>
              <a:ext uri="{FF2B5EF4-FFF2-40B4-BE49-F238E27FC236}">
                <a16:creationId xmlns:a16="http://schemas.microsoft.com/office/drawing/2014/main" id="{90D0D047-FDBE-EB29-853C-63EB87C1F3E0}"/>
              </a:ext>
            </a:extLst>
          </p:cNvPr>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Présentation du </a:t>
            </a:r>
            <a:r>
              <a:rPr lang="fr-FR" sz="2800" b="1" i="0" u="none" strike="noStrike" cap="none">
                <a:solidFill>
                  <a:srgbClr val="000000"/>
                </a:solidFill>
                <a:latin typeface="Ubuntu"/>
                <a:ea typeface="Ubuntu"/>
                <a:cs typeface="Ubuntu"/>
                <a:sym typeface="Ubuntu"/>
              </a:rPr>
              <a:t>GAL</a:t>
            </a:r>
            <a:endParaRPr sz="1400" b="0" i="0" u="none" strike="noStrike" cap="none">
              <a:solidFill>
                <a:srgbClr val="000000"/>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127189" y="860360"/>
            <a:ext cx="8897293" cy="4149300"/>
          </a:xfrm>
          <a:prstGeom prst="rect">
            <a:avLst/>
          </a:prstGeom>
          <a:noFill/>
          <a:ln>
            <a:noFill/>
          </a:ln>
        </p:spPr>
        <p:txBody>
          <a:bodyPr spcFirstLastPara="1" wrap="square" lIns="68575" tIns="34275" rIns="68575" bIns="34275" anchor="ctr" anchorCtr="0">
            <a:noAutofit/>
          </a:bodyPr>
          <a:lstStyle/>
          <a:p>
            <a:pPr algn="just">
              <a:lnSpc>
                <a:spcPct val="115000"/>
              </a:lnSpc>
            </a:pPr>
            <a:r>
              <a:rPr lang="fr-FR" sz="1400">
                <a:latin typeface="Ubuntu"/>
                <a:ea typeface="Ubuntu"/>
                <a:cs typeface="Ubuntu"/>
                <a:sym typeface="Ubuntu"/>
              </a:rPr>
              <a:t>→  une stratégie de </a:t>
            </a:r>
            <a:r>
              <a:rPr lang="fr-FR" sz="1400" b="1">
                <a:latin typeface="Ubuntu"/>
                <a:ea typeface="Ubuntu"/>
                <a:cs typeface="Ubuntu"/>
                <a:sym typeface="Ubuntu"/>
              </a:rPr>
              <a:t>coopération</a:t>
            </a:r>
            <a:r>
              <a:rPr lang="fr-FR" sz="1400">
                <a:latin typeface="Ubuntu"/>
                <a:ea typeface="Ubuntu"/>
                <a:cs typeface="Ubuntu"/>
                <a:sym typeface="Ubuntu"/>
              </a:rPr>
              <a:t>, d’</a:t>
            </a:r>
            <a:r>
              <a:rPr lang="fr-FR" sz="1400" b="1">
                <a:latin typeface="Ubuntu"/>
                <a:ea typeface="Ubuntu"/>
                <a:cs typeface="Ubuntu"/>
                <a:sym typeface="Ubuntu"/>
              </a:rPr>
              <a:t>innovation</a:t>
            </a:r>
            <a:r>
              <a:rPr lang="fr-FR" sz="1400">
                <a:latin typeface="Ubuntu"/>
                <a:ea typeface="Ubuntu"/>
                <a:cs typeface="Ubuntu"/>
                <a:sym typeface="Ubuntu"/>
              </a:rPr>
              <a:t> et d’</a:t>
            </a:r>
            <a:r>
              <a:rPr lang="fr-FR" sz="1400" b="1">
                <a:latin typeface="Ubuntu"/>
                <a:ea typeface="Ubuntu"/>
                <a:cs typeface="Ubuntu"/>
                <a:sym typeface="Ubuntu"/>
              </a:rPr>
              <a:t>intelligence territoriale</a:t>
            </a:r>
            <a:endParaRPr sz="1400" b="1">
              <a:latin typeface="Ubuntu"/>
              <a:ea typeface="Ubuntu"/>
              <a:cs typeface="Ubuntu"/>
              <a:sym typeface="Ubuntu"/>
            </a:endParaRPr>
          </a:p>
          <a:p>
            <a:pPr marL="0" lvl="0" indent="0" algn="l" rtl="0">
              <a:lnSpc>
                <a:spcPct val="115000"/>
              </a:lnSpc>
              <a:spcBef>
                <a:spcPts val="0"/>
              </a:spcBef>
              <a:spcAft>
                <a:spcPts val="0"/>
              </a:spcAft>
              <a:buSzPts val="1400"/>
              <a:buNone/>
            </a:pPr>
            <a:r>
              <a:rPr lang="fr-FR" sz="1400">
                <a:latin typeface="Ubuntu"/>
                <a:ea typeface="Ubuntu"/>
                <a:cs typeface="Ubuntu"/>
                <a:sym typeface="Ubuntu"/>
              </a:rPr>
              <a:t>“</a:t>
            </a:r>
            <a:r>
              <a:rPr lang="fr-FR" sz="1400" i="1">
                <a:latin typeface="Ubuntu"/>
                <a:ea typeface="Ubuntu"/>
                <a:cs typeface="Ubuntu"/>
                <a:sym typeface="Ubuntu"/>
              </a:rPr>
              <a:t>Le programme « Leader Puy-de-Dôme 2023-2027 » entend s’appuyer sur le potentiel de </a:t>
            </a:r>
            <a:r>
              <a:rPr lang="fr-FR" sz="1400" b="1" i="1">
                <a:latin typeface="Ubuntu"/>
                <a:ea typeface="Ubuntu"/>
                <a:cs typeface="Ubuntu"/>
                <a:sym typeface="Ubuntu"/>
              </a:rPr>
              <a:t>coopération interterritoriale locale</a:t>
            </a:r>
            <a:r>
              <a:rPr lang="fr-FR" sz="1400" i="1">
                <a:latin typeface="Ubuntu"/>
                <a:ea typeface="Ubuntu"/>
                <a:cs typeface="Ubuntu"/>
                <a:sym typeface="Ubuntu"/>
              </a:rPr>
              <a:t> et sans les opposer, entre les composantes urbaines, périurbaines et rurales du territoire</a:t>
            </a:r>
            <a:r>
              <a:rPr lang="fr-FR" sz="1400">
                <a:latin typeface="Ubuntu"/>
                <a:ea typeface="Ubuntu"/>
                <a:cs typeface="Ubuntu"/>
                <a:sym typeface="Ubuntu"/>
              </a:rPr>
              <a:t>.</a:t>
            </a:r>
            <a:br>
              <a:rPr lang="fr-FR" sz="1400">
                <a:latin typeface="Ubuntu"/>
                <a:ea typeface="Ubuntu"/>
                <a:cs typeface="Ubuntu"/>
              </a:rPr>
            </a:br>
            <a:br>
              <a:rPr lang="fr-FR" sz="1400">
                <a:latin typeface="Ubuntu"/>
                <a:ea typeface="Ubuntu"/>
                <a:cs typeface="Ubuntu"/>
              </a:rPr>
            </a:br>
            <a:r>
              <a:rPr lang="fr-FR" sz="1400" i="1">
                <a:latin typeface="Ubuntu"/>
                <a:ea typeface="Ubuntu"/>
                <a:cs typeface="Ubuntu"/>
                <a:sym typeface="Ubuntu"/>
              </a:rPr>
              <a:t>Aussi, la stratégie consiste à consolider le maillage du territoire en </a:t>
            </a:r>
            <a:r>
              <a:rPr lang="fr-FR" sz="1400" b="1" i="1">
                <a:latin typeface="Ubuntu"/>
                <a:ea typeface="Ubuntu"/>
                <a:cs typeface="Ubuntu"/>
                <a:sym typeface="Ubuntu"/>
              </a:rPr>
              <a:t>redynamisant les centres-bourgs</a:t>
            </a:r>
            <a:r>
              <a:rPr lang="fr-FR" sz="1400" i="1">
                <a:latin typeface="Ubuntu"/>
                <a:ea typeface="Ubuntu"/>
                <a:cs typeface="Ubuntu"/>
                <a:sym typeface="Ubuntu"/>
              </a:rPr>
              <a:t>, à </a:t>
            </a:r>
            <a:r>
              <a:rPr lang="fr-FR" sz="1400" b="1" i="1">
                <a:latin typeface="Ubuntu"/>
                <a:ea typeface="Ubuntu"/>
                <a:cs typeface="Ubuntu"/>
                <a:sym typeface="Ubuntu"/>
              </a:rPr>
              <a:t>renforcer le tissu économique </a:t>
            </a:r>
            <a:r>
              <a:rPr lang="fr-FR" sz="1400" i="1">
                <a:latin typeface="Ubuntu"/>
                <a:ea typeface="Ubuntu"/>
                <a:cs typeface="Ubuntu"/>
                <a:sym typeface="Ubuntu"/>
              </a:rPr>
              <a:t>par le soutien aux filières, aux savoir-faire des acteurs et par l’accompagnement du </a:t>
            </a:r>
            <a:r>
              <a:rPr lang="fr-FR" sz="1400" b="1" i="1">
                <a:latin typeface="Ubuntu"/>
                <a:ea typeface="Ubuntu"/>
                <a:cs typeface="Ubuntu"/>
                <a:sym typeface="Ubuntu"/>
              </a:rPr>
              <a:t>tourisme de demain</a:t>
            </a:r>
            <a:r>
              <a:rPr lang="fr-FR" sz="1400" i="1">
                <a:latin typeface="Ubuntu"/>
                <a:ea typeface="Ubuntu"/>
                <a:cs typeface="Ubuntu"/>
                <a:sym typeface="Ubuntu"/>
              </a:rPr>
              <a:t>. Enfin, elle s’attachera à créer les conditions de la </a:t>
            </a:r>
            <a:r>
              <a:rPr lang="fr-FR" sz="1400" b="1" i="1">
                <a:latin typeface="Ubuntu"/>
                <a:ea typeface="Ubuntu"/>
                <a:cs typeface="Ubuntu"/>
                <a:sym typeface="Ubuntu"/>
              </a:rPr>
              <a:t>résilience du territoire </a:t>
            </a:r>
            <a:r>
              <a:rPr lang="fr-FR" sz="1400" i="1">
                <a:latin typeface="Ubuntu"/>
                <a:ea typeface="Ubuntu"/>
                <a:cs typeface="Ubuntu"/>
                <a:sym typeface="Ubuntu"/>
              </a:rPr>
              <a:t>en réponse aux urgences et aux défis écologiques et énergétiques. Le logigramme d’objectifs stratégiques et opérationnels se trouve en dernière page de ce présent document.</a:t>
            </a:r>
            <a:r>
              <a:rPr lang="fr-FR" sz="1400">
                <a:latin typeface="Ubuntu"/>
                <a:ea typeface="Ubuntu"/>
                <a:cs typeface="Ubuntu"/>
                <a:sym typeface="Ubuntu"/>
              </a:rPr>
              <a:t>”</a:t>
            </a:r>
            <a:br>
              <a:rPr lang="fr-FR" sz="1400">
                <a:latin typeface="Ubuntu"/>
                <a:ea typeface="Ubuntu"/>
                <a:cs typeface="Ubuntu"/>
              </a:rPr>
            </a:br>
            <a:endParaRPr sz="1400">
              <a:latin typeface="Ubuntu"/>
              <a:ea typeface="Ubuntu"/>
              <a:cs typeface="Ubuntu"/>
              <a:sym typeface="Ubuntu"/>
            </a:endParaRPr>
          </a:p>
          <a:p>
            <a:pPr marL="0" lvl="0" indent="0" algn="l" rtl="0">
              <a:lnSpc>
                <a:spcPct val="115000"/>
              </a:lnSpc>
              <a:spcBef>
                <a:spcPts val="0"/>
              </a:spcBef>
              <a:spcAft>
                <a:spcPts val="0"/>
              </a:spcAft>
              <a:buClr>
                <a:schemeClr val="dk1"/>
              </a:buClr>
              <a:buSzPts val="1400"/>
              <a:buNone/>
            </a:pPr>
            <a:r>
              <a:rPr lang="fr-FR" sz="1400">
                <a:latin typeface="Ubuntu"/>
                <a:ea typeface="Ubuntu"/>
                <a:cs typeface="Ubuntu"/>
                <a:sym typeface="Ubuntu"/>
              </a:rPr>
              <a:t>→ La stratégie Osmose + repose sur une </a:t>
            </a:r>
            <a:r>
              <a:rPr lang="fr-FR" sz="1400" b="1">
                <a:latin typeface="Ubuntu"/>
                <a:ea typeface="Ubuntu"/>
                <a:cs typeface="Ubuntu"/>
                <a:sym typeface="Ubuntu"/>
              </a:rPr>
              <a:t>ambition de coopération </a:t>
            </a:r>
            <a:r>
              <a:rPr lang="fr-FR" sz="1400">
                <a:latin typeface="Ubuntu"/>
                <a:ea typeface="Ubuntu"/>
                <a:cs typeface="Ubuntu"/>
                <a:sym typeface="Ubuntu"/>
              </a:rPr>
              <a:t>qui se traduit par la mise en œuvre du principe suivant : </a:t>
            </a:r>
            <a:r>
              <a:rPr lang="fr-FR" sz="1400" b="1">
                <a:solidFill>
                  <a:srgbClr val="C00000"/>
                </a:solidFill>
                <a:latin typeface="Ubuntu"/>
                <a:ea typeface="Ubuntu"/>
                <a:cs typeface="Ubuntu"/>
                <a:sym typeface="Ubuntu"/>
              </a:rPr>
              <a:t>les opérations soutenues devront de manière générale se dérouler à une échelle de 2 intercommunalités (tout ou partie) ou sur un périmètre comprenant à minima, 80 communes</a:t>
            </a:r>
            <a:r>
              <a:rPr lang="fr-FR" sz="1400">
                <a:solidFill>
                  <a:srgbClr val="C00000"/>
                </a:solidFill>
                <a:latin typeface="Ubuntu"/>
                <a:ea typeface="Ubuntu"/>
                <a:cs typeface="Ubuntu"/>
                <a:sym typeface="Ubuntu"/>
              </a:rPr>
              <a:t>.</a:t>
            </a:r>
            <a:br>
              <a:rPr lang="fr-FR" sz="1400">
                <a:latin typeface="Ubuntu"/>
                <a:ea typeface="Ubuntu"/>
                <a:cs typeface="Ubuntu"/>
              </a:rPr>
            </a:br>
            <a:r>
              <a:rPr lang="fr-FR" sz="1400">
                <a:latin typeface="Ubuntu"/>
                <a:ea typeface="Ubuntu"/>
                <a:cs typeface="Ubuntu"/>
                <a:sym typeface="Ubuntu"/>
              </a:rPr>
              <a:t>Il est à noter que des dispositifs spécifiques peuvent concerner des opérations plus locales mais s’inscrivant dans des démarches ou des stratégies dont le périmètre est défini par les appels à projets.</a:t>
            </a:r>
            <a:endParaRPr sz="1300">
              <a:latin typeface="Ubuntu"/>
              <a:ea typeface="Ubuntu"/>
              <a:cs typeface="Ubuntu"/>
              <a:sym typeface="Ubuntu"/>
            </a:endParaRPr>
          </a:p>
        </p:txBody>
      </p:sp>
      <p:sp>
        <p:nvSpPr>
          <p:cNvPr id="101" name="Google Shape;101;p7"/>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rPr>
              <a:t>2. Osmose + : la stratégie LEADER Puy-de-Dôme </a:t>
            </a: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b4b7f3773a_1_0"/>
          <p:cNvSpPr txBox="1">
            <a:spLocks noGrp="1"/>
          </p:cNvSpPr>
          <p:nvPr>
            <p:ph type="body" idx="1"/>
          </p:nvPr>
        </p:nvSpPr>
        <p:spPr>
          <a:xfrm>
            <a:off x="304516" y="1404592"/>
            <a:ext cx="8536098" cy="3246341"/>
          </a:xfrm>
          <a:prstGeom prst="rect">
            <a:avLst/>
          </a:prstGeom>
        </p:spPr>
        <p:txBody>
          <a:bodyPr spcFirstLastPara="1" wrap="square" lIns="68575" tIns="34275" rIns="68575" bIns="34275" anchor="t" anchorCtr="0">
            <a:normAutofit/>
          </a:bodyPr>
          <a:lstStyle/>
          <a:p>
            <a:pPr indent="-334010">
              <a:lnSpc>
                <a:spcPct val="150000"/>
              </a:lnSpc>
              <a:buSzPct val="100000"/>
              <a:buFont typeface="Ubuntu"/>
              <a:buChar char="-"/>
            </a:pPr>
            <a:r>
              <a:rPr lang="fr-FR" sz="1600" b="1">
                <a:solidFill>
                  <a:schemeClr val="dk1"/>
                </a:solidFill>
                <a:latin typeface="Ubuntu"/>
                <a:ea typeface="Ubuntu"/>
                <a:cs typeface="Ubuntu"/>
                <a:sym typeface="Ubuntu"/>
              </a:rPr>
              <a:t>Un programme axé sur le soutien à </a:t>
            </a:r>
            <a:r>
              <a:rPr lang="fr-FR" sz="1600" b="1">
                <a:solidFill>
                  <a:srgbClr val="C00000"/>
                </a:solidFill>
                <a:latin typeface="Ubuntu"/>
                <a:ea typeface="Ubuntu"/>
                <a:cs typeface="Ubuntu"/>
                <a:sym typeface="Ubuntu"/>
              </a:rPr>
              <a:t>l’animation et à l’ingénierie territoriale </a:t>
            </a:r>
            <a:endParaRPr lang="fr-FR" sz="1600" b="1">
              <a:solidFill>
                <a:schemeClr val="dk1"/>
              </a:solidFill>
              <a:latin typeface="Ubuntu"/>
              <a:ea typeface="Ubuntu"/>
              <a:cs typeface="Ubuntu"/>
            </a:endParaRPr>
          </a:p>
          <a:p>
            <a:pPr marL="123190" indent="0">
              <a:lnSpc>
                <a:spcPct val="150000"/>
              </a:lnSpc>
              <a:buSzPct val="100000"/>
              <a:buNone/>
            </a:pPr>
            <a:endParaRPr lang="fr-FR" sz="1600" b="1">
              <a:solidFill>
                <a:srgbClr val="C00000"/>
              </a:solidFill>
              <a:latin typeface="Ubuntu"/>
              <a:ea typeface="Ubuntu"/>
              <a:cs typeface="Ubuntu"/>
            </a:endParaRPr>
          </a:p>
          <a:p>
            <a:pPr indent="-334010">
              <a:lnSpc>
                <a:spcPct val="150000"/>
              </a:lnSpc>
              <a:buSzPct val="100000"/>
              <a:buFont typeface="Ubuntu"/>
              <a:buChar char="-"/>
            </a:pPr>
            <a:r>
              <a:rPr lang="fr-FR" sz="1600" b="1">
                <a:solidFill>
                  <a:schemeClr val="dk1"/>
                </a:solidFill>
                <a:latin typeface="Ubuntu"/>
                <a:ea typeface="Ubuntu"/>
                <a:cs typeface="Ubuntu"/>
                <a:sym typeface="Ubuntu"/>
              </a:rPr>
              <a:t>Une condition d’éligibilité centrale : </a:t>
            </a:r>
            <a:r>
              <a:rPr lang="fr-FR" sz="1600" b="1">
                <a:solidFill>
                  <a:srgbClr val="C00000"/>
                </a:solidFill>
                <a:latin typeface="Ubuntu"/>
                <a:ea typeface="Ubuntu"/>
                <a:cs typeface="Ubuntu"/>
                <a:sym typeface="Ubuntu"/>
              </a:rPr>
              <a:t>une échelle de 2 intercommunalités </a:t>
            </a:r>
            <a:r>
              <a:rPr lang="fr-FR" sz="1600" b="1">
                <a:solidFill>
                  <a:schemeClr val="tx1"/>
                </a:solidFill>
                <a:latin typeface="Ubuntu"/>
                <a:ea typeface="Ubuntu"/>
                <a:cs typeface="Ubuntu"/>
                <a:sym typeface="Ubuntu"/>
              </a:rPr>
              <a:t>(tout ou partie) OU un</a:t>
            </a:r>
            <a:r>
              <a:rPr lang="fr-FR" sz="1600" b="1">
                <a:solidFill>
                  <a:srgbClr val="C00000"/>
                </a:solidFill>
                <a:latin typeface="Ubuntu"/>
                <a:ea typeface="Ubuntu"/>
                <a:cs typeface="Ubuntu"/>
                <a:sym typeface="Ubuntu"/>
              </a:rPr>
              <a:t> périmètre comprenant à minima 80 communes.</a:t>
            </a:r>
            <a:endParaRPr sz="1600" b="1">
              <a:solidFill>
                <a:srgbClr val="C00000"/>
              </a:solidFill>
              <a:latin typeface="Ubuntu"/>
              <a:ea typeface="Ubuntu"/>
              <a:cs typeface="Ubuntu"/>
            </a:endParaRPr>
          </a:p>
          <a:p>
            <a:pPr marL="123190" indent="0">
              <a:lnSpc>
                <a:spcPct val="150000"/>
              </a:lnSpc>
              <a:buSzPct val="100000"/>
              <a:buNone/>
            </a:pPr>
            <a:endParaRPr lang="fr-FR" sz="1600" b="1">
              <a:solidFill>
                <a:srgbClr val="C00000"/>
              </a:solidFill>
              <a:latin typeface="Ubuntu"/>
              <a:ea typeface="Ubuntu"/>
              <a:cs typeface="Ubuntu"/>
            </a:endParaRPr>
          </a:p>
          <a:p>
            <a:pPr marL="457200" lvl="0" indent="-334010" algn="l" rtl="0">
              <a:lnSpc>
                <a:spcPct val="150000"/>
              </a:lnSpc>
              <a:spcBef>
                <a:spcPts val="800"/>
              </a:spcBef>
              <a:spcAft>
                <a:spcPts val="0"/>
              </a:spcAft>
              <a:buSzPct val="100000"/>
              <a:buFont typeface="Roboto Mono"/>
              <a:buChar char="-"/>
            </a:pPr>
            <a:r>
              <a:rPr lang="fr-FR" sz="1600" b="1">
                <a:solidFill>
                  <a:schemeClr val="dk1"/>
                </a:solidFill>
                <a:latin typeface="Ubuntu"/>
                <a:ea typeface="Ubuntu"/>
                <a:cs typeface="Ubuntu"/>
                <a:sym typeface="Ubuntu"/>
              </a:rPr>
              <a:t>Une nouvelle articulation entre fiches-actions et </a:t>
            </a:r>
            <a:r>
              <a:rPr lang="fr-FR" sz="1600" b="1">
                <a:solidFill>
                  <a:srgbClr val="C00000"/>
                </a:solidFill>
                <a:latin typeface="Ubuntu"/>
                <a:ea typeface="Ubuntu"/>
                <a:cs typeface="Ubuntu"/>
                <a:sym typeface="Ubuntu"/>
              </a:rPr>
              <a:t>appels projets</a:t>
            </a:r>
            <a:endParaRPr lang="fr-FR" sz="1600" b="1">
              <a:solidFill>
                <a:schemeClr val="dk1"/>
              </a:solidFill>
              <a:latin typeface="Ubuntu"/>
              <a:ea typeface="Ubuntu"/>
              <a:cs typeface="Ubuntu"/>
            </a:endParaRPr>
          </a:p>
        </p:txBody>
      </p:sp>
      <p:sp>
        <p:nvSpPr>
          <p:cNvPr id="3" name="Google Shape;101;p7">
            <a:extLst>
              <a:ext uri="{FF2B5EF4-FFF2-40B4-BE49-F238E27FC236}">
                <a16:creationId xmlns:a16="http://schemas.microsoft.com/office/drawing/2014/main" id="{294A7AE1-D8C9-1B15-2EC1-D4932C1A839C}"/>
              </a:ext>
            </a:extLst>
          </p:cNvPr>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rPr>
              <a:t>2. Osmose + : la stratégie LEADER Puy-de-Dôme </a:t>
            </a:r>
            <a:endParaRPr lang="en-US" sz="2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4309476-1a00-48e1-adf3-698a3aa6e7c9">
      <Terms xmlns="http://schemas.microsoft.com/office/infopath/2007/PartnerControls"/>
    </lcf76f155ced4ddcb4097134ff3c332f>
    <TaxCatchAll xmlns="b19fc2b8-1ede-45e1-9196-bb5f9b652b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AED31C91D4C64D8CFA440E6E8C5823" ma:contentTypeVersion="15" ma:contentTypeDescription="Crée un document." ma:contentTypeScope="" ma:versionID="f12ceb63ffbd9c626ab27adc6b560a73">
  <xsd:schema xmlns:xsd="http://www.w3.org/2001/XMLSchema" xmlns:xs="http://www.w3.org/2001/XMLSchema" xmlns:p="http://schemas.microsoft.com/office/2006/metadata/properties" xmlns:ns2="54309476-1a00-48e1-adf3-698a3aa6e7c9" xmlns:ns3="b19fc2b8-1ede-45e1-9196-bb5f9b652b91" targetNamespace="http://schemas.microsoft.com/office/2006/metadata/properties" ma:root="true" ma:fieldsID="f3ef726d4f4c56df0fddb501310fadf8" ns2:_="" ns3:_="">
    <xsd:import namespace="54309476-1a00-48e1-adf3-698a3aa6e7c9"/>
    <xsd:import namespace="b19fc2b8-1ede-45e1-9196-bb5f9b652b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09476-1a00-48e1-adf3-698a3aa6e7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69f92d67-e94b-4957-8f12-b9407a1db78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fc2b8-1ede-45e1-9196-bb5f9b652b91"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097ec4a8-b70a-42e6-97b8-b51fbad83047}" ma:internalName="TaxCatchAll" ma:showField="CatchAllData" ma:web="b19fc2b8-1ede-45e1-9196-bb5f9b652b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8A7988-7F3E-4A81-B7AA-24D6D604A1E8}">
  <ds:schemaRefs>
    <ds:schemaRef ds:uri="http://schemas.microsoft.com/sharepoint/v3/contenttype/forms"/>
  </ds:schemaRefs>
</ds:datastoreItem>
</file>

<file path=customXml/itemProps2.xml><?xml version="1.0" encoding="utf-8"?>
<ds:datastoreItem xmlns:ds="http://schemas.openxmlformats.org/officeDocument/2006/customXml" ds:itemID="{E20D3517-CFC8-4AB9-AE82-8D693EE770C7}">
  <ds:schemaRefs>
    <ds:schemaRef ds:uri="54309476-1a00-48e1-adf3-698a3aa6e7c9"/>
    <ds:schemaRef ds:uri="b19fc2b8-1ede-45e1-9196-bb5f9b652b9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E489D4B-3F9D-4E43-9480-433F469218A4}">
  <ds:schemaRefs>
    <ds:schemaRef ds:uri="54309476-1a00-48e1-adf3-698a3aa6e7c9"/>
    <ds:schemaRef ds:uri="b19fc2b8-1ede-45e1-9196-bb5f9b652b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Affichage à l'écran (16:9)</PresentationFormat>
  <Slides>32</Slides>
  <Notes>32</Notes>
  <HiddenSlides>0</HiddenSlide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Simple Light</vt:lpstr>
      <vt:lpstr>Programme LEADER 2023 - 2027 GAL Auvergne-Rhône-Alpes Puy-de-Dôme 16 mai 2024 (visioconférence)  Présentation des appels à projets Centres-bourgs24 et Services24 </vt:lpstr>
      <vt:lpstr>Présentation PowerPoint</vt:lpstr>
      <vt:lpstr>Présentation PowerPoint</vt:lpstr>
      <vt:lpstr>6 partenaires : 2 PNR, 2 territoires de projet, 2 intercommunalités.  14 intercommunalités   448 Communes  379 610 habitants   Une enveloppe : 14 056 082 €  </vt:lpstr>
      <vt:lpstr>L’Entente 6 territoires réunis : PNR Volcans d’Auvergne, PNR Livradois Forez, SMAD des Combrailles, PETR du Grand Clermont, Agglo Pays d’Issoire, CC Plaine Limagne.      Une convention entre les six présidents dans l'unique but d'organiser le travail collaboratif pour la mise en œuvre du programme. Cette convention confie le portage du programme au SMADC.  L'Entente ne prend aucune décision en lien avec la stratégie ou les projets présentés.</vt:lpstr>
      <vt:lpstr>Le Comité de Programmation</vt:lpstr>
      <vt:lpstr>Le service mutualisé est géré par la structure porteuse (SMAD des Combrailles).  Il se compose d’une coordinatrice, de 2 gestionnaires (SMAD+API) et du directeur.   Interlocuteur unique auprès de la Région et de l’ASP Gestion administrative du programme (instruction des dossiers, maquette financière, etc.) Organisation des réunions du comité de programmation (dossier de séance, relevé de décisions) Coordination des animateurs locaux  Des animateurs locaux sont présents sur chacun des 6 territoires partenaires du LEADER.  Ils sont les interlocuteurs directs des porteurs de projets et des élus locaux.  Recevoir et accompagner les porteurs de projets Aider au montage des demandes de subvention et de paiement Mettre en œuvre la stratégie LEADER </vt:lpstr>
      <vt:lpstr>→  une stratégie de coopération, d’innovation et d’intelligence territoriale “Le programme « Leader Puy-de-Dôme 2023-2027 » entend s’appuyer sur le potentiel de coopération interterritoriale locale et sans les opposer, entre les composantes urbaines, périurbaines et rurales du territoire.  Aussi, la stratégie consiste à consolider le maillage du territoire en redynamisant les centres-bourgs, à renforcer le tissu économique par le soutien aux filières, aux savoir-faire des acteurs et par l’accompagnement du tourisme de demain. Enfin, elle s’attachera à créer les conditions de la résilience du territoire en réponse aux urgences et aux défis écologiques et énergétiques. Le logigramme d’objectifs stratégiques et opérationnels se trouve en dernière page de ce présent document.”  → La stratégie Osmose + repose sur une ambition de coopération qui se traduit par la mise en œuvre du principe suivant : les opérations soutenues devront de manière générale se dérouler à une échelle de 2 intercommunalités (tout ou partie) ou sur un périmètre comprenant à minima, 80 communes. Il est à noter que des dispositifs spécifiques peuvent concerner des opérations plus locales mais s’inscrivant dans des démarches ou des stratégies dont le périmètre est défini par les appels à projets.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LEADER 2023 - 2027 GAL Auvergne-Rhône-Alpes Puy-de-Dôme 31 janvier 2024  I (visioconférence)</dc:title>
  <dc:creator>Christian Villatte</dc:creator>
  <cp:revision>56</cp:revision>
  <dcterms:modified xsi:type="dcterms:W3CDTF">2024-05-15T15:26:07Z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0x010100DAAED31C91D4C64D8CFA440E6E8C5823</vt:lpwstr>
  </property>
  <property fmtid="{D5CDD505-2E9C-101B-9397-08002B2CF9AE}" pid="3" name="MediaServiceImageTags">
    <vt:lpwstr/>
  </property>
</Properties>
</file>