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7"/>
  </p:notesMasterIdLst>
  <p:sldIdLst>
    <p:sldId id="256" r:id="rId5"/>
    <p:sldId id="257" r:id="rId6"/>
    <p:sldId id="306" r:id="rId7"/>
    <p:sldId id="319" r:id="rId8"/>
    <p:sldId id="259" r:id="rId9"/>
    <p:sldId id="260" r:id="rId10"/>
    <p:sldId id="261" r:id="rId11"/>
    <p:sldId id="262" r:id="rId12"/>
    <p:sldId id="263" r:id="rId13"/>
    <p:sldId id="264" r:id="rId14"/>
    <p:sldId id="271" r:id="rId15"/>
    <p:sldId id="272" r:id="rId16"/>
    <p:sldId id="282" r:id="rId17"/>
    <p:sldId id="273" r:id="rId18"/>
    <p:sldId id="278" r:id="rId19"/>
    <p:sldId id="318" r:id="rId20"/>
    <p:sldId id="280" r:id="rId21"/>
    <p:sldId id="298" r:id="rId22"/>
    <p:sldId id="300" r:id="rId23"/>
    <p:sldId id="304" r:id="rId24"/>
    <p:sldId id="279" r:id="rId25"/>
    <p:sldId id="277" r:id="rId26"/>
  </p:sldIdLst>
  <p:sldSz cx="9144000" cy="5143500" type="screen16x9"/>
  <p:notesSz cx="6797675" cy="9926638"/>
  <p:embeddedFontLst>
    <p:embeddedFont>
      <p:font typeface="Aptos Narrow" panose="020B0004020202020204" pitchFamily="34" charset="0"/>
      <p:regular r:id="rId28"/>
      <p:bold r:id="rId29"/>
      <p:italic r:id="rId30"/>
      <p:boldItalic r:id="rId31"/>
    </p:embeddedFont>
    <p:embeddedFont>
      <p:font typeface="Roboto Mono" panose="00000009000000000000" pitchFamily="49" charset="0"/>
      <p:regular r:id="rId32"/>
      <p:bold r:id="rId33"/>
      <p:italic r:id="rId34"/>
      <p:boldItalic r:id="rId35"/>
    </p:embeddedFont>
    <p:embeddedFont>
      <p:font typeface="Ubuntu" panose="020B0504030602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hnmAgPX26IP5tYHCgNNq44wU8mr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9E23EE-A175-CEA1-1B53-CF3C9D663B43}" v="14" dt="2024-05-21T13:18:33.517"/>
  </p1510:revLst>
</p1510:revInfo>
</file>

<file path=ppt/tableStyles.xml><?xml version="1.0" encoding="utf-8"?>
<a:tblStyleLst xmlns:a="http://schemas.openxmlformats.org/drawingml/2006/main" def="{DD25AE25-C4F8-45A1-9BD8-CCE7A9E812F9}">
  <a:tblStyle styleId="{DD25AE25-C4F8-45A1-9BD8-CCE7A9E812F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F0"/>
          </a:solidFill>
        </a:fill>
      </a:tcStyle>
    </a:wholeTbl>
    <a:band1H>
      <a:tcTxStyle b="off" i="off"/>
      <a:tcStyle>
        <a:tcBdr/>
        <a:fill>
          <a:solidFill>
            <a:srgbClr val="CADDE1"/>
          </a:solidFill>
        </a:fill>
      </a:tcStyle>
    </a:band1H>
    <a:band2H>
      <a:tcTxStyle b="off" i="off"/>
      <a:tcStyle>
        <a:tcBdr/>
      </a:tcStyle>
    </a:band2H>
    <a:band1V>
      <a:tcTxStyle b="off" i="off"/>
      <a:tcStyle>
        <a:tcBdr/>
        <a:fill>
          <a:solidFill>
            <a:srgbClr val="CADDE1"/>
          </a:solidFill>
        </a:fill>
      </a:tcStyle>
    </a:band1V>
    <a:band2V>
      <a:tcTxStyle b="off" i="off"/>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Vicassiau" userId="S::e.vicassiau_combrailles.com#ext#@parclivradoisforezorg.onmicrosoft.com::19d5a65a-4745-43f5-802c-6bad501d7500" providerId="AD" clId="Web-{62DDC8A6-E485-E99F-AEB2-B24E3A70D6A0}"/>
    <pc:docChg chg="addSld delSld modSld">
      <pc:chgData name="Emma Vicassiau" userId="S::e.vicassiau_combrailles.com#ext#@parclivradoisforezorg.onmicrosoft.com::19d5a65a-4745-43f5-802c-6bad501d7500" providerId="AD" clId="Web-{62DDC8A6-E485-E99F-AEB2-B24E3A70D6A0}" dt="2024-04-05T14:12:44.375" v="241" actId="1076"/>
      <pc:docMkLst>
        <pc:docMk/>
      </pc:docMkLst>
      <pc:sldChg chg="modSp">
        <pc:chgData name="Emma Vicassiau" userId="S::e.vicassiau_combrailles.com#ext#@parclivradoisforezorg.onmicrosoft.com::19d5a65a-4745-43f5-802c-6bad501d7500" providerId="AD" clId="Web-{62DDC8A6-E485-E99F-AEB2-B24E3A70D6A0}" dt="2024-04-05T13:48:27.518" v="8" actId="20577"/>
        <pc:sldMkLst>
          <pc:docMk/>
          <pc:sldMk cId="0" sldId="257"/>
        </pc:sldMkLst>
        <pc:spChg chg="mod">
          <ac:chgData name="Emma Vicassiau" userId="S::e.vicassiau_combrailles.com#ext#@parclivradoisforezorg.onmicrosoft.com::19d5a65a-4745-43f5-802c-6bad501d7500" providerId="AD" clId="Web-{62DDC8A6-E485-E99F-AEB2-B24E3A70D6A0}" dt="2024-04-05T13:48:27.518" v="8" actId="20577"/>
          <ac:spMkLst>
            <pc:docMk/>
            <pc:sldMk cId="0" sldId="257"/>
            <ac:spMk id="62" creationId="{00000000-0000-0000-0000-000000000000}"/>
          </ac:spMkLst>
        </pc:spChg>
      </pc:sldChg>
      <pc:sldChg chg="add del">
        <pc:chgData name="Emma Vicassiau" userId="S::e.vicassiau_combrailles.com#ext#@parclivradoisforezorg.onmicrosoft.com::19d5a65a-4745-43f5-802c-6bad501d7500" providerId="AD" clId="Web-{62DDC8A6-E485-E99F-AEB2-B24E3A70D6A0}" dt="2024-04-05T13:54:21.178" v="41"/>
        <pc:sldMkLst>
          <pc:docMk/>
          <pc:sldMk cId="0" sldId="266"/>
        </pc:sldMkLst>
      </pc:sldChg>
      <pc:sldChg chg="del">
        <pc:chgData name="Emma Vicassiau" userId="S::e.vicassiau_combrailles.com#ext#@parclivradoisforezorg.onmicrosoft.com::19d5a65a-4745-43f5-802c-6bad501d7500" providerId="AD" clId="Web-{62DDC8A6-E485-E99F-AEB2-B24E3A70D6A0}" dt="2024-04-05T13:54:21.959" v="42"/>
        <pc:sldMkLst>
          <pc:docMk/>
          <pc:sldMk cId="0" sldId="267"/>
        </pc:sldMkLst>
      </pc:sldChg>
      <pc:sldChg chg="modSp">
        <pc:chgData name="Emma Vicassiau" userId="S::e.vicassiau_combrailles.com#ext#@parclivradoisforezorg.onmicrosoft.com::19d5a65a-4745-43f5-802c-6bad501d7500" providerId="AD" clId="Web-{62DDC8A6-E485-E99F-AEB2-B24E3A70D6A0}" dt="2024-04-05T13:54:39.287" v="47" actId="20577"/>
        <pc:sldMkLst>
          <pc:docMk/>
          <pc:sldMk cId="3285030550" sldId="280"/>
        </pc:sldMkLst>
        <pc:spChg chg="mod">
          <ac:chgData name="Emma Vicassiau" userId="S::e.vicassiau_combrailles.com#ext#@parclivradoisforezorg.onmicrosoft.com::19d5a65a-4745-43f5-802c-6bad501d7500" providerId="AD" clId="Web-{62DDC8A6-E485-E99F-AEB2-B24E3A70D6A0}" dt="2024-04-05T13:54:39.287" v="47" actId="20577"/>
          <ac:spMkLst>
            <pc:docMk/>
            <pc:sldMk cId="3285030550" sldId="280"/>
            <ac:spMk id="5" creationId="{85C2A57D-8448-2E72-CDFF-DE26495EB0F0}"/>
          </ac:spMkLst>
        </pc:spChg>
      </pc:sldChg>
      <pc:sldChg chg="del">
        <pc:chgData name="Emma Vicassiau" userId="S::e.vicassiau_combrailles.com#ext#@parclivradoisforezorg.onmicrosoft.com::19d5a65a-4745-43f5-802c-6bad501d7500" providerId="AD" clId="Web-{62DDC8A6-E485-E99F-AEB2-B24E3A70D6A0}" dt="2024-04-05T13:54:27.115" v="44"/>
        <pc:sldMkLst>
          <pc:docMk/>
          <pc:sldMk cId="3406052630" sldId="283"/>
        </pc:sldMkLst>
      </pc:sldChg>
      <pc:sldChg chg="del">
        <pc:chgData name="Emma Vicassiau" userId="S::e.vicassiau_combrailles.com#ext#@parclivradoisforezorg.onmicrosoft.com::19d5a65a-4745-43f5-802c-6bad501d7500" providerId="AD" clId="Web-{62DDC8A6-E485-E99F-AEB2-B24E3A70D6A0}" dt="2024-04-05T13:51:20.864" v="10"/>
        <pc:sldMkLst>
          <pc:docMk/>
          <pc:sldMk cId="2937470883" sldId="297"/>
        </pc:sldMkLst>
      </pc:sldChg>
      <pc:sldChg chg="addSp modSp add del">
        <pc:chgData name="Emma Vicassiau" userId="S::e.vicassiau_combrailles.com#ext#@parclivradoisforezorg.onmicrosoft.com::19d5a65a-4745-43f5-802c-6bad501d7500" providerId="AD" clId="Web-{62DDC8A6-E485-E99F-AEB2-B24E3A70D6A0}" dt="2024-04-05T14:10:58.155" v="204" actId="20577"/>
        <pc:sldMkLst>
          <pc:docMk/>
          <pc:sldMk cId="2563045826" sldId="298"/>
        </pc:sldMkLst>
        <pc:spChg chg="mod">
          <ac:chgData name="Emma Vicassiau" userId="S::e.vicassiau_combrailles.com#ext#@parclivradoisforezorg.onmicrosoft.com::19d5a65a-4745-43f5-802c-6bad501d7500" providerId="AD" clId="Web-{62DDC8A6-E485-E99F-AEB2-B24E3A70D6A0}" dt="2024-04-05T14:00:07.978" v="104" actId="20577"/>
          <ac:spMkLst>
            <pc:docMk/>
            <pc:sldMk cId="2563045826" sldId="298"/>
            <ac:spMk id="2" creationId="{61669C13-9460-1384-2264-C206916DF78E}"/>
          </ac:spMkLst>
        </pc:spChg>
        <pc:spChg chg="mod">
          <ac:chgData name="Emma Vicassiau" userId="S::e.vicassiau_combrailles.com#ext#@parclivradoisforezorg.onmicrosoft.com::19d5a65a-4745-43f5-802c-6bad501d7500" providerId="AD" clId="Web-{62DDC8A6-E485-E99F-AEB2-B24E3A70D6A0}" dt="2024-04-05T14:08:49.232" v="163" actId="1076"/>
          <ac:spMkLst>
            <pc:docMk/>
            <pc:sldMk cId="2563045826" sldId="298"/>
            <ac:spMk id="4" creationId="{00000000-0000-0000-0000-000000000000}"/>
          </ac:spMkLst>
        </pc:spChg>
        <pc:spChg chg="add mod">
          <ac:chgData name="Emma Vicassiau" userId="S::e.vicassiau_combrailles.com#ext#@parclivradoisforezorg.onmicrosoft.com::19d5a65a-4745-43f5-802c-6bad501d7500" providerId="AD" clId="Web-{62DDC8A6-E485-E99F-AEB2-B24E3A70D6A0}" dt="2024-04-05T14:09:03.514" v="165" actId="1076"/>
          <ac:spMkLst>
            <pc:docMk/>
            <pc:sldMk cId="2563045826" sldId="298"/>
            <ac:spMk id="5" creationId="{83642CB2-7907-8121-30C9-12B985CE8891}"/>
          </ac:spMkLst>
        </pc:spChg>
        <pc:spChg chg="mod">
          <ac:chgData name="Emma Vicassiau" userId="S::e.vicassiau_combrailles.com#ext#@parclivradoisforezorg.onmicrosoft.com::19d5a65a-4745-43f5-802c-6bad501d7500" providerId="AD" clId="Web-{62DDC8A6-E485-E99F-AEB2-B24E3A70D6A0}" dt="2024-04-05T14:10:58.155" v="204" actId="20577"/>
          <ac:spMkLst>
            <pc:docMk/>
            <pc:sldMk cId="2563045826" sldId="298"/>
            <ac:spMk id="6" creationId="{00000000-0000-0000-0000-000000000000}"/>
          </ac:spMkLst>
        </pc:spChg>
        <pc:spChg chg="add mod">
          <ac:chgData name="Emma Vicassiau" userId="S::e.vicassiau_combrailles.com#ext#@parclivradoisforezorg.onmicrosoft.com::19d5a65a-4745-43f5-802c-6bad501d7500" providerId="AD" clId="Web-{62DDC8A6-E485-E99F-AEB2-B24E3A70D6A0}" dt="2024-04-05T14:09:11.795" v="166" actId="1076"/>
          <ac:spMkLst>
            <pc:docMk/>
            <pc:sldMk cId="2563045826" sldId="298"/>
            <ac:spMk id="7" creationId="{69209FF7-5947-00B7-2D05-5CC39566C764}"/>
          </ac:spMkLst>
        </pc:spChg>
      </pc:sldChg>
      <pc:sldChg chg="add del">
        <pc:chgData name="Emma Vicassiau" userId="S::e.vicassiau_combrailles.com#ext#@parclivradoisforezorg.onmicrosoft.com::19d5a65a-4745-43f5-802c-6bad501d7500" providerId="AD" clId="Web-{62DDC8A6-E485-E99F-AEB2-B24E3A70D6A0}" dt="2024-04-05T13:59:30.993" v="96"/>
        <pc:sldMkLst>
          <pc:docMk/>
          <pc:sldMk cId="2876901064" sldId="299"/>
        </pc:sldMkLst>
      </pc:sldChg>
      <pc:sldChg chg="addSp delSp modSp">
        <pc:chgData name="Emma Vicassiau" userId="S::e.vicassiau_combrailles.com#ext#@parclivradoisforezorg.onmicrosoft.com::19d5a65a-4745-43f5-802c-6bad501d7500" providerId="AD" clId="Web-{62DDC8A6-E485-E99F-AEB2-B24E3A70D6A0}" dt="2024-04-05T14:10:46.468" v="200" actId="20577"/>
        <pc:sldMkLst>
          <pc:docMk/>
          <pc:sldMk cId="506591389" sldId="300"/>
        </pc:sldMkLst>
        <pc:spChg chg="del">
          <ac:chgData name="Emma Vicassiau" userId="S::e.vicassiau_combrailles.com#ext#@parclivradoisforezorg.onmicrosoft.com::19d5a65a-4745-43f5-802c-6bad501d7500" providerId="AD" clId="Web-{62DDC8A6-E485-E99F-AEB2-B24E3A70D6A0}" dt="2024-04-05T14:00:23.493" v="107"/>
          <ac:spMkLst>
            <pc:docMk/>
            <pc:sldMk cId="506591389" sldId="300"/>
            <ac:spMk id="3" creationId="{7E5C8249-208E-A1A6-0FEB-869D39877278}"/>
          </ac:spMkLst>
        </pc:spChg>
        <pc:spChg chg="add">
          <ac:chgData name="Emma Vicassiau" userId="S::e.vicassiau_combrailles.com#ext#@parclivradoisforezorg.onmicrosoft.com::19d5a65a-4745-43f5-802c-6bad501d7500" providerId="AD" clId="Web-{62DDC8A6-E485-E99F-AEB2-B24E3A70D6A0}" dt="2024-04-05T14:00:23.884" v="108"/>
          <ac:spMkLst>
            <pc:docMk/>
            <pc:sldMk cId="506591389" sldId="300"/>
            <ac:spMk id="4" creationId="{5E02ED0F-A42A-6C81-0B92-F10BF19F12CC}"/>
          </ac:spMkLst>
        </pc:spChg>
        <pc:spChg chg="mod">
          <ac:chgData name="Emma Vicassiau" userId="S::e.vicassiau_combrailles.com#ext#@parclivradoisforezorg.onmicrosoft.com::19d5a65a-4745-43f5-802c-6bad501d7500" providerId="AD" clId="Web-{62DDC8A6-E485-E99F-AEB2-B24E3A70D6A0}" dt="2024-04-05T14:10:16.514" v="191" actId="1076"/>
          <ac:spMkLst>
            <pc:docMk/>
            <pc:sldMk cId="506591389" sldId="300"/>
            <ac:spMk id="6" creationId="{00000000-0000-0000-0000-000000000000}"/>
          </ac:spMkLst>
        </pc:spChg>
        <pc:spChg chg="mod">
          <ac:chgData name="Emma Vicassiau" userId="S::e.vicassiau_combrailles.com#ext#@parclivradoisforezorg.onmicrosoft.com::19d5a65a-4745-43f5-802c-6bad501d7500" providerId="AD" clId="Web-{62DDC8A6-E485-E99F-AEB2-B24E3A70D6A0}" dt="2024-04-05T14:10:27.061" v="193" actId="1076"/>
          <ac:spMkLst>
            <pc:docMk/>
            <pc:sldMk cId="506591389" sldId="300"/>
            <ac:spMk id="7" creationId="{00000000-0000-0000-0000-000000000000}"/>
          </ac:spMkLst>
        </pc:spChg>
        <pc:spChg chg="mod">
          <ac:chgData name="Emma Vicassiau" userId="S::e.vicassiau_combrailles.com#ext#@parclivradoisforezorg.onmicrosoft.com::19d5a65a-4745-43f5-802c-6bad501d7500" providerId="AD" clId="Web-{62DDC8A6-E485-E99F-AEB2-B24E3A70D6A0}" dt="2024-04-05T14:10:31.671" v="194" actId="1076"/>
          <ac:spMkLst>
            <pc:docMk/>
            <pc:sldMk cId="506591389" sldId="300"/>
            <ac:spMk id="8" creationId="{00000000-0000-0000-0000-000000000000}"/>
          </ac:spMkLst>
        </pc:spChg>
        <pc:spChg chg="add del mod">
          <ac:chgData name="Emma Vicassiau" userId="S::e.vicassiau_combrailles.com#ext#@parclivradoisforezorg.onmicrosoft.com::19d5a65a-4745-43f5-802c-6bad501d7500" providerId="AD" clId="Web-{62DDC8A6-E485-E99F-AEB2-B24E3A70D6A0}" dt="2024-04-05T14:10:46.468" v="200" actId="20577"/>
          <ac:spMkLst>
            <pc:docMk/>
            <pc:sldMk cId="506591389" sldId="300"/>
            <ac:spMk id="9" creationId="{00000000-0000-0000-0000-000000000000}"/>
          </ac:spMkLst>
        </pc:spChg>
      </pc:sldChg>
      <pc:sldChg chg="del">
        <pc:chgData name="Emma Vicassiau" userId="S::e.vicassiau_combrailles.com#ext#@parclivradoisforezorg.onmicrosoft.com::19d5a65a-4745-43f5-802c-6bad501d7500" providerId="AD" clId="Web-{62DDC8A6-E485-E99F-AEB2-B24E3A70D6A0}" dt="2024-04-05T13:54:26.647" v="43"/>
        <pc:sldMkLst>
          <pc:docMk/>
          <pc:sldMk cId="516262417" sldId="302"/>
        </pc:sldMkLst>
      </pc:sldChg>
      <pc:sldChg chg="del">
        <pc:chgData name="Emma Vicassiau" userId="S::e.vicassiau_combrailles.com#ext#@parclivradoisforezorg.onmicrosoft.com::19d5a65a-4745-43f5-802c-6bad501d7500" providerId="AD" clId="Web-{62DDC8A6-E485-E99F-AEB2-B24E3A70D6A0}" dt="2024-04-05T13:54:27.881" v="45"/>
        <pc:sldMkLst>
          <pc:docMk/>
          <pc:sldMk cId="2359012905" sldId="303"/>
        </pc:sldMkLst>
      </pc:sldChg>
      <pc:sldChg chg="modSp">
        <pc:chgData name="Emma Vicassiau" userId="S::e.vicassiau_combrailles.com#ext#@parclivradoisforezorg.onmicrosoft.com::19d5a65a-4745-43f5-802c-6bad501d7500" providerId="AD" clId="Web-{62DDC8A6-E485-E99F-AEB2-B24E3A70D6A0}" dt="2024-04-05T14:12:44.375" v="241" actId="1076"/>
        <pc:sldMkLst>
          <pc:docMk/>
          <pc:sldMk cId="3139800496" sldId="304"/>
        </pc:sldMkLst>
        <pc:spChg chg="mod">
          <ac:chgData name="Emma Vicassiau" userId="S::e.vicassiau_combrailles.com#ext#@parclivradoisforezorg.onmicrosoft.com::19d5a65a-4745-43f5-802c-6bad501d7500" providerId="AD" clId="Web-{62DDC8A6-E485-E99F-AEB2-B24E3A70D6A0}" dt="2024-04-05T14:12:44.375" v="241" actId="1076"/>
          <ac:spMkLst>
            <pc:docMk/>
            <pc:sldMk cId="3139800496" sldId="304"/>
            <ac:spMk id="124" creationId="{00000000-0000-0000-0000-000000000000}"/>
          </ac:spMkLst>
        </pc:spChg>
        <pc:spChg chg="mod">
          <ac:chgData name="Emma Vicassiau" userId="S::e.vicassiau_combrailles.com#ext#@parclivradoisforezorg.onmicrosoft.com::19d5a65a-4745-43f5-802c-6bad501d7500" providerId="AD" clId="Web-{62DDC8A6-E485-E99F-AEB2-B24E3A70D6A0}" dt="2024-04-05T14:12:14.453" v="233" actId="1076"/>
          <ac:spMkLst>
            <pc:docMk/>
            <pc:sldMk cId="3139800496" sldId="304"/>
            <ac:spMk id="125" creationId="{00000000-0000-0000-0000-000000000000}"/>
          </ac:spMkLst>
        </pc:spChg>
      </pc:sldChg>
      <pc:sldChg chg="del">
        <pc:chgData name="Emma Vicassiau" userId="S::e.vicassiau_combrailles.com#ext#@parclivradoisforezorg.onmicrosoft.com::19d5a65a-4745-43f5-802c-6bad501d7500" providerId="AD" clId="Web-{62DDC8A6-E485-E99F-AEB2-B24E3A70D6A0}" dt="2024-04-05T13:54:28.256" v="46"/>
        <pc:sldMkLst>
          <pc:docMk/>
          <pc:sldMk cId="3231296698" sldId="305"/>
        </pc:sldMkLst>
      </pc:sldChg>
      <pc:sldChg chg="modSp add">
        <pc:chgData name="Emma Vicassiau" userId="S::e.vicassiau_combrailles.com#ext#@parclivradoisforezorg.onmicrosoft.com::19d5a65a-4745-43f5-802c-6bad501d7500" providerId="AD" clId="Web-{62DDC8A6-E485-E99F-AEB2-B24E3A70D6A0}" dt="2024-04-05T13:52:01.833" v="14" actId="20577"/>
        <pc:sldMkLst>
          <pc:docMk/>
          <pc:sldMk cId="250464084" sldId="318"/>
        </pc:sldMkLst>
        <pc:spChg chg="mod">
          <ac:chgData name="Emma Vicassiau" userId="S::e.vicassiau_combrailles.com#ext#@parclivradoisforezorg.onmicrosoft.com::19d5a65a-4745-43f5-802c-6bad501d7500" providerId="AD" clId="Web-{62DDC8A6-E485-E99F-AEB2-B24E3A70D6A0}" dt="2024-04-05T13:52:01.833" v="14" actId="20577"/>
          <ac:spMkLst>
            <pc:docMk/>
            <pc:sldMk cId="250464084" sldId="318"/>
            <ac:spMk id="4" creationId="{00000000-0000-0000-0000-000000000000}"/>
          </ac:spMkLst>
        </pc:spChg>
      </pc:sldChg>
    </pc:docChg>
  </pc:docChgLst>
  <pc:docChgLst>
    <pc:chgData name="Emma Vicassiau" userId="S::e.vicassiau_combrailles.com#ext#@parclivradoisforezorg.onmicrosoft.com::19d5a65a-4745-43f5-802c-6bad501d7500" providerId="AD" clId="Web-{C85AFC2D-6FCA-4BB4-2774-B4E6AE6F138A}"/>
    <pc:docChg chg="addSld delSld modSld">
      <pc:chgData name="Emma Vicassiau" userId="S::e.vicassiau_combrailles.com#ext#@parclivradoisforezorg.onmicrosoft.com::19d5a65a-4745-43f5-802c-6bad501d7500" providerId="AD" clId="Web-{C85AFC2D-6FCA-4BB4-2774-B4E6AE6F138A}" dt="2024-04-18T08:28:08.030" v="16"/>
      <pc:docMkLst>
        <pc:docMk/>
      </pc:docMkLst>
      <pc:sldChg chg="modSp add del">
        <pc:chgData name="Emma Vicassiau" userId="S::e.vicassiau_combrailles.com#ext#@parclivradoisforezorg.onmicrosoft.com::19d5a65a-4745-43f5-802c-6bad501d7500" providerId="AD" clId="Web-{C85AFC2D-6FCA-4BB4-2774-B4E6AE6F138A}" dt="2024-04-18T08:24:07.600" v="8" actId="20577"/>
        <pc:sldMkLst>
          <pc:docMk/>
          <pc:sldMk cId="0" sldId="257"/>
        </pc:sldMkLst>
        <pc:spChg chg="mod">
          <ac:chgData name="Emma Vicassiau" userId="S::e.vicassiau_combrailles.com#ext#@parclivradoisforezorg.onmicrosoft.com::19d5a65a-4745-43f5-802c-6bad501d7500" providerId="AD" clId="Web-{C85AFC2D-6FCA-4BB4-2774-B4E6AE6F138A}" dt="2024-04-18T08:24:07.600" v="8" actId="20577"/>
          <ac:spMkLst>
            <pc:docMk/>
            <pc:sldMk cId="0" sldId="257"/>
            <ac:spMk id="62" creationId="{00000000-0000-0000-0000-000000000000}"/>
          </ac:spMkLst>
        </pc:spChg>
      </pc:sldChg>
      <pc:sldChg chg="add del">
        <pc:chgData name="Emma Vicassiau" userId="S::e.vicassiau_combrailles.com#ext#@parclivradoisforezorg.onmicrosoft.com::19d5a65a-4745-43f5-802c-6bad501d7500" providerId="AD" clId="Web-{C85AFC2D-6FCA-4BB4-2774-B4E6AE6F138A}" dt="2024-04-18T08:28:06.280" v="15"/>
        <pc:sldMkLst>
          <pc:docMk/>
          <pc:sldMk cId="0" sldId="258"/>
        </pc:sldMkLst>
      </pc:sldChg>
      <pc:sldChg chg="add">
        <pc:chgData name="Emma Vicassiau" userId="S::e.vicassiau_combrailles.com#ext#@parclivradoisforezorg.onmicrosoft.com::19d5a65a-4745-43f5-802c-6bad501d7500" providerId="AD" clId="Web-{C85AFC2D-6FCA-4BB4-2774-B4E6AE6F138A}" dt="2024-04-18T08:25:15.634" v="12"/>
        <pc:sldMkLst>
          <pc:docMk/>
          <pc:sldMk cId="2448078941" sldId="306"/>
        </pc:sldMkLst>
      </pc:sldChg>
      <pc:sldChg chg="add del">
        <pc:chgData name="Emma Vicassiau" userId="S::e.vicassiau_combrailles.com#ext#@parclivradoisforezorg.onmicrosoft.com::19d5a65a-4745-43f5-802c-6bad501d7500" providerId="AD" clId="Web-{C85AFC2D-6FCA-4BB4-2774-B4E6AE6F138A}" dt="2024-04-18T08:25:13.337" v="11"/>
        <pc:sldMkLst>
          <pc:docMk/>
          <pc:sldMk cId="3367858650" sldId="319"/>
        </pc:sldMkLst>
      </pc:sldChg>
      <pc:sldChg chg="add">
        <pc:chgData name="Emma Vicassiau" userId="S::e.vicassiau_combrailles.com#ext#@parclivradoisforezorg.onmicrosoft.com::19d5a65a-4745-43f5-802c-6bad501d7500" providerId="AD" clId="Web-{C85AFC2D-6FCA-4BB4-2774-B4E6AE6F138A}" dt="2024-04-18T08:28:08.030" v="16"/>
        <pc:sldMkLst>
          <pc:docMk/>
          <pc:sldMk cId="3880324719" sldId="319"/>
        </pc:sldMkLst>
      </pc:sldChg>
    </pc:docChg>
  </pc:docChgLst>
  <pc:docChgLst>
    <pc:chgData clId="Web-{62DDC8A6-E485-E99F-AEB2-B24E3A70D6A0}"/>
    <pc:docChg chg="modSld">
      <pc:chgData name="" userId="" providerId="" clId="Web-{62DDC8A6-E485-E99F-AEB2-B24E3A70D6A0}" dt="2024-04-05T13:48:13.159" v="7" actId="20577"/>
      <pc:docMkLst>
        <pc:docMk/>
      </pc:docMkLst>
      <pc:sldChg chg="modSp">
        <pc:chgData name="" userId="" providerId="" clId="Web-{62DDC8A6-E485-E99F-AEB2-B24E3A70D6A0}" dt="2024-04-05T13:48:13.159" v="7" actId="20577"/>
        <pc:sldMkLst>
          <pc:docMk/>
          <pc:sldMk cId="0" sldId="256"/>
        </pc:sldMkLst>
        <pc:spChg chg="mod">
          <ac:chgData name="" userId="" providerId="" clId="Web-{62DDC8A6-E485-E99F-AEB2-B24E3A70D6A0}" dt="2024-04-05T13:48:13.159" v="7" actId="20577"/>
          <ac:spMkLst>
            <pc:docMk/>
            <pc:sldMk cId="0" sldId="256"/>
            <ac:spMk id="53" creationId="{00000000-0000-0000-0000-000000000000}"/>
          </ac:spMkLst>
        </pc:spChg>
      </pc:sldChg>
    </pc:docChg>
  </pc:docChgLst>
  <pc:docChgLst>
    <pc:chgData name="Emma Vicassiau" userId="S::e.vicassiau_combrailles.com#ext#@parclivradoisforezorg.onmicrosoft.com::19d5a65a-4745-43f5-802c-6bad501d7500" providerId="AD" clId="Web-{FB4421DB-1675-F733-AD64-4006620AD8EF}"/>
    <pc:docChg chg="modSld">
      <pc:chgData name="Emma Vicassiau" userId="S::e.vicassiau_combrailles.com#ext#@parclivradoisforezorg.onmicrosoft.com::19d5a65a-4745-43f5-802c-6bad501d7500" providerId="AD" clId="Web-{FB4421DB-1675-F733-AD64-4006620AD8EF}" dt="2024-05-17T06:50:36.689" v="4" actId="20577"/>
      <pc:docMkLst>
        <pc:docMk/>
      </pc:docMkLst>
      <pc:sldChg chg="modSp">
        <pc:chgData name="Emma Vicassiau" userId="S::e.vicassiau_combrailles.com#ext#@parclivradoisforezorg.onmicrosoft.com::19d5a65a-4745-43f5-802c-6bad501d7500" providerId="AD" clId="Web-{FB4421DB-1675-F733-AD64-4006620AD8EF}" dt="2024-05-17T06:50:36.689" v="4" actId="20577"/>
        <pc:sldMkLst>
          <pc:docMk/>
          <pc:sldMk cId="250464084" sldId="318"/>
        </pc:sldMkLst>
        <pc:spChg chg="mod">
          <ac:chgData name="Emma Vicassiau" userId="S::e.vicassiau_combrailles.com#ext#@parclivradoisforezorg.onmicrosoft.com::19d5a65a-4745-43f5-802c-6bad501d7500" providerId="AD" clId="Web-{FB4421DB-1675-F733-AD64-4006620AD8EF}" dt="2024-05-17T06:50:36.689" v="4" actId="20577"/>
          <ac:spMkLst>
            <pc:docMk/>
            <pc:sldMk cId="250464084" sldId="318"/>
            <ac:spMk id="4" creationId="{00000000-0000-0000-0000-000000000000}"/>
          </ac:spMkLst>
        </pc:spChg>
      </pc:sldChg>
    </pc:docChg>
  </pc:docChgLst>
  <pc:docChgLst>
    <pc:chgData name="Véronique LANG" userId="S::veronique.lang_capissoire.fr#ext#@parclivradoisforezorg.onmicrosoft.com::2f4a02c9-2a02-47c5-9333-80c266e1f798" providerId="AD" clId="Web-{A4AEE4CF-68F0-375D-BCD6-EA9210A3CA27}"/>
    <pc:docChg chg="modSld">
      <pc:chgData name="Véronique LANG" userId="S::veronique.lang_capissoire.fr#ext#@parclivradoisforezorg.onmicrosoft.com::2f4a02c9-2a02-47c5-9333-80c266e1f798" providerId="AD" clId="Web-{A4AEE4CF-68F0-375D-BCD6-EA9210A3CA27}" dt="2024-04-17T12:04:50.996" v="12" actId="1076"/>
      <pc:docMkLst>
        <pc:docMk/>
      </pc:docMkLst>
      <pc:sldChg chg="addSp delSp modSp">
        <pc:chgData name="Véronique LANG" userId="S::veronique.lang_capissoire.fr#ext#@parclivradoisforezorg.onmicrosoft.com::2f4a02c9-2a02-47c5-9333-80c266e1f798" providerId="AD" clId="Web-{A4AEE4CF-68F0-375D-BCD6-EA9210A3CA27}" dt="2024-04-17T12:03:22.180" v="2" actId="1076"/>
        <pc:sldMkLst>
          <pc:docMk/>
          <pc:sldMk cId="0" sldId="260"/>
        </pc:sldMkLst>
        <pc:graphicFrameChg chg="add mod">
          <ac:chgData name="Véronique LANG" userId="S::veronique.lang_capissoire.fr#ext#@parclivradoisforezorg.onmicrosoft.com::2f4a02c9-2a02-47c5-9333-80c266e1f798" providerId="AD" clId="Web-{A4AEE4CF-68F0-375D-BCD6-EA9210A3CA27}" dt="2024-04-17T12:03:22.180" v="2" actId="1076"/>
          <ac:graphicFrameMkLst>
            <pc:docMk/>
            <pc:sldMk cId="0" sldId="260"/>
            <ac:graphicFrameMk id="4" creationId="{83905F64-75FD-946A-2EFC-037433F5ED42}"/>
          </ac:graphicFrameMkLst>
        </pc:graphicFrameChg>
        <pc:picChg chg="del">
          <ac:chgData name="Véronique LANG" userId="S::veronique.lang_capissoire.fr#ext#@parclivradoisforezorg.onmicrosoft.com::2f4a02c9-2a02-47c5-9333-80c266e1f798" providerId="AD" clId="Web-{A4AEE4CF-68F0-375D-BCD6-EA9210A3CA27}" dt="2024-04-17T12:03:05.445" v="0"/>
          <ac:picMkLst>
            <pc:docMk/>
            <pc:sldMk cId="0" sldId="260"/>
            <ac:picMk id="84" creationId="{00000000-0000-0000-0000-000000000000}"/>
          </ac:picMkLst>
        </pc:picChg>
      </pc:sldChg>
      <pc:sldChg chg="modSp">
        <pc:chgData name="Véronique LANG" userId="S::veronique.lang_capissoire.fr#ext#@parclivradoisforezorg.onmicrosoft.com::2f4a02c9-2a02-47c5-9333-80c266e1f798" providerId="AD" clId="Web-{A4AEE4CF-68F0-375D-BCD6-EA9210A3CA27}" dt="2024-04-17T12:03:47.869" v="7" actId="20577"/>
        <pc:sldMkLst>
          <pc:docMk/>
          <pc:sldMk cId="0" sldId="261"/>
        </pc:sldMkLst>
        <pc:spChg chg="mod">
          <ac:chgData name="Véronique LANG" userId="S::veronique.lang_capissoire.fr#ext#@parclivradoisforezorg.onmicrosoft.com::2f4a02c9-2a02-47c5-9333-80c266e1f798" providerId="AD" clId="Web-{A4AEE4CF-68F0-375D-BCD6-EA9210A3CA27}" dt="2024-04-17T12:03:47.869" v="7" actId="20577"/>
          <ac:spMkLst>
            <pc:docMk/>
            <pc:sldMk cId="0" sldId="261"/>
            <ac:spMk id="93" creationId="{00000000-0000-0000-0000-000000000000}"/>
          </ac:spMkLst>
        </pc:spChg>
        <pc:spChg chg="mod">
          <ac:chgData name="Véronique LANG" userId="S::veronique.lang_capissoire.fr#ext#@parclivradoisforezorg.onmicrosoft.com::2f4a02c9-2a02-47c5-9333-80c266e1f798" providerId="AD" clId="Web-{A4AEE4CF-68F0-375D-BCD6-EA9210A3CA27}" dt="2024-04-17T12:03:43.384" v="6" actId="1076"/>
          <ac:spMkLst>
            <pc:docMk/>
            <pc:sldMk cId="0" sldId="261"/>
            <ac:spMk id="95" creationId="{00000000-0000-0000-0000-000000000000}"/>
          </ac:spMkLst>
        </pc:spChg>
      </pc:sldChg>
      <pc:sldChg chg="modSp">
        <pc:chgData name="Véronique LANG" userId="S::veronique.lang_capissoire.fr#ext#@parclivradoisforezorg.onmicrosoft.com::2f4a02c9-2a02-47c5-9333-80c266e1f798" providerId="AD" clId="Web-{A4AEE4CF-68F0-375D-BCD6-EA9210A3CA27}" dt="2024-04-17T12:04:00.775" v="11" actId="1076"/>
        <pc:sldMkLst>
          <pc:docMk/>
          <pc:sldMk cId="0" sldId="262"/>
        </pc:sldMkLst>
        <pc:spChg chg="mod">
          <ac:chgData name="Véronique LANG" userId="S::veronique.lang_capissoire.fr#ext#@parclivradoisforezorg.onmicrosoft.com::2f4a02c9-2a02-47c5-9333-80c266e1f798" providerId="AD" clId="Web-{A4AEE4CF-68F0-375D-BCD6-EA9210A3CA27}" dt="2024-04-17T12:04:00.775" v="11" actId="1076"/>
          <ac:spMkLst>
            <pc:docMk/>
            <pc:sldMk cId="0" sldId="262"/>
            <ac:spMk id="100" creationId="{00000000-0000-0000-0000-000000000000}"/>
          </ac:spMkLst>
        </pc:spChg>
      </pc:sldChg>
      <pc:sldChg chg="modSp">
        <pc:chgData name="Véronique LANG" userId="S::veronique.lang_capissoire.fr#ext#@parclivradoisforezorg.onmicrosoft.com::2f4a02c9-2a02-47c5-9333-80c266e1f798" providerId="AD" clId="Web-{A4AEE4CF-68F0-375D-BCD6-EA9210A3CA27}" dt="2024-04-17T12:04:50.996" v="12" actId="1076"/>
        <pc:sldMkLst>
          <pc:docMk/>
          <pc:sldMk cId="3285030550" sldId="280"/>
        </pc:sldMkLst>
        <pc:spChg chg="mod">
          <ac:chgData name="Véronique LANG" userId="S::veronique.lang_capissoire.fr#ext#@parclivradoisforezorg.onmicrosoft.com::2f4a02c9-2a02-47c5-9333-80c266e1f798" providerId="AD" clId="Web-{A4AEE4CF-68F0-375D-BCD6-EA9210A3CA27}" dt="2024-04-17T12:04:50.996" v="12" actId="1076"/>
          <ac:spMkLst>
            <pc:docMk/>
            <pc:sldMk cId="3285030550" sldId="280"/>
            <ac:spMk id="5" creationId="{85C2A57D-8448-2E72-CDFF-DE26495EB0F0}"/>
          </ac:spMkLst>
        </pc:spChg>
      </pc:sldChg>
    </pc:docChg>
  </pc:docChgLst>
  <pc:docChgLst>
    <pc:chgData name="Emma Vicassiau" userId="S::e.vicassiau@parc-livradois-forez.org::c6355143-d9f2-47f8-a7e7-d38efdda307c" providerId="AD" clId="Web-{A79E23EE-A175-CEA1-1B53-CF3C9D663B43}"/>
    <pc:docChg chg="modSld">
      <pc:chgData name="Emma Vicassiau" userId="S::e.vicassiau@parc-livradois-forez.org::c6355143-d9f2-47f8-a7e7-d38efdda307c" providerId="AD" clId="Web-{A79E23EE-A175-CEA1-1B53-CF3C9D663B43}" dt="2024-05-21T13:18:33.173" v="5" actId="20577"/>
      <pc:docMkLst>
        <pc:docMk/>
      </pc:docMkLst>
      <pc:sldChg chg="modSp">
        <pc:chgData name="Emma Vicassiau" userId="S::e.vicassiau@parc-livradois-forez.org::c6355143-d9f2-47f8-a7e7-d38efdda307c" providerId="AD" clId="Web-{A79E23EE-A175-CEA1-1B53-CF3C9D663B43}" dt="2024-05-21T13:18:23.297" v="3" actId="14100"/>
        <pc:sldMkLst>
          <pc:docMk/>
          <pc:sldMk cId="3285030550" sldId="280"/>
        </pc:sldMkLst>
        <pc:spChg chg="mod">
          <ac:chgData name="Emma Vicassiau" userId="S::e.vicassiau@parc-livradois-forez.org::c6355143-d9f2-47f8-a7e7-d38efdda307c" providerId="AD" clId="Web-{A79E23EE-A175-CEA1-1B53-CF3C9D663B43}" dt="2024-05-21T13:18:23.297" v="3" actId="14100"/>
          <ac:spMkLst>
            <pc:docMk/>
            <pc:sldMk cId="3285030550" sldId="280"/>
            <ac:spMk id="5" creationId="{85C2A57D-8448-2E72-CDFF-DE26495EB0F0}"/>
          </ac:spMkLst>
        </pc:spChg>
      </pc:sldChg>
      <pc:sldChg chg="modSp">
        <pc:chgData name="Emma Vicassiau" userId="S::e.vicassiau@parc-livradois-forez.org::c6355143-d9f2-47f8-a7e7-d38efdda307c" providerId="AD" clId="Web-{A79E23EE-A175-CEA1-1B53-CF3C9D663B43}" dt="2024-05-21T13:18:14.750" v="0" actId="20577"/>
        <pc:sldMkLst>
          <pc:docMk/>
          <pc:sldMk cId="2056621768" sldId="282"/>
        </pc:sldMkLst>
        <pc:spChg chg="mod">
          <ac:chgData name="Emma Vicassiau" userId="S::e.vicassiau@parc-livradois-forez.org::c6355143-d9f2-47f8-a7e7-d38efdda307c" providerId="AD" clId="Web-{A79E23EE-A175-CEA1-1B53-CF3C9D663B43}" dt="2024-05-21T13:18:14.750" v="0" actId="20577"/>
          <ac:spMkLst>
            <pc:docMk/>
            <pc:sldMk cId="2056621768" sldId="282"/>
            <ac:spMk id="4" creationId="{2E4BD9E6-EFF1-EA93-0509-74E2BD6E550D}"/>
          </ac:spMkLst>
        </pc:spChg>
      </pc:sldChg>
      <pc:sldChg chg="modSp">
        <pc:chgData name="Emma Vicassiau" userId="S::e.vicassiau@parc-livradois-forez.org::c6355143-d9f2-47f8-a7e7-d38efdda307c" providerId="AD" clId="Web-{A79E23EE-A175-CEA1-1B53-CF3C9D663B43}" dt="2024-05-21T13:18:26.172" v="4" actId="20577"/>
        <pc:sldMkLst>
          <pc:docMk/>
          <pc:sldMk cId="2563045826" sldId="298"/>
        </pc:sldMkLst>
        <pc:spChg chg="mod">
          <ac:chgData name="Emma Vicassiau" userId="S::e.vicassiau@parc-livradois-forez.org::c6355143-d9f2-47f8-a7e7-d38efdda307c" providerId="AD" clId="Web-{A79E23EE-A175-CEA1-1B53-CF3C9D663B43}" dt="2024-05-21T13:18:26.172" v="4" actId="20577"/>
          <ac:spMkLst>
            <pc:docMk/>
            <pc:sldMk cId="2563045826" sldId="298"/>
            <ac:spMk id="4" creationId="{00000000-0000-0000-0000-000000000000}"/>
          </ac:spMkLst>
        </pc:spChg>
      </pc:sldChg>
      <pc:sldChg chg="modSp">
        <pc:chgData name="Emma Vicassiau" userId="S::e.vicassiau@parc-livradois-forez.org::c6355143-d9f2-47f8-a7e7-d38efdda307c" providerId="AD" clId="Web-{A79E23EE-A175-CEA1-1B53-CF3C9D663B43}" dt="2024-05-21T13:18:33.173" v="5" actId="20577"/>
        <pc:sldMkLst>
          <pc:docMk/>
          <pc:sldMk cId="506591389" sldId="300"/>
        </pc:sldMkLst>
        <pc:spChg chg="mod">
          <ac:chgData name="Emma Vicassiau" userId="S::e.vicassiau@parc-livradois-forez.org::c6355143-d9f2-47f8-a7e7-d38efdda307c" providerId="AD" clId="Web-{A79E23EE-A175-CEA1-1B53-CF3C9D663B43}" dt="2024-05-21T13:18:33.173" v="5" actId="20577"/>
          <ac:spMkLst>
            <pc:docMk/>
            <pc:sldMk cId="506591389" sldId="300"/>
            <ac:spMk id="3" creationId="{E3354D01-598B-F1CF-D9E1-FECB412B4BCB}"/>
          </ac:spMkLst>
        </pc:spChg>
      </pc:sldChg>
    </pc:docChg>
  </pc:docChgLst>
  <pc:docChgLst>
    <pc:chgData name="Emma Vicassiau" userId="S::e.vicassiau_combrailles.com#ext#@parclivradoisforezorg.onmicrosoft.com::19d5a65a-4745-43f5-802c-6bad501d7500" providerId="AD" clId="Web-{8571ECA0-1A28-B74C-17E4-16A67ABE96A8}"/>
    <pc:docChg chg="delSld modSld">
      <pc:chgData name="Emma Vicassiau" userId="S::e.vicassiau_combrailles.com#ext#@parclivradoisforezorg.onmicrosoft.com::19d5a65a-4745-43f5-802c-6bad501d7500" providerId="AD" clId="Web-{8571ECA0-1A28-B74C-17E4-16A67ABE96A8}" dt="2024-05-17T09:49:17.188" v="43" actId="1076"/>
      <pc:docMkLst>
        <pc:docMk/>
      </pc:docMkLst>
      <pc:sldChg chg="del">
        <pc:chgData name="Emma Vicassiau" userId="S::e.vicassiau_combrailles.com#ext#@parclivradoisforezorg.onmicrosoft.com::19d5a65a-4745-43f5-802c-6bad501d7500" providerId="AD" clId="Web-{8571ECA0-1A28-B74C-17E4-16A67ABE96A8}" dt="2024-05-17T09:47:14.981" v="0"/>
        <pc:sldMkLst>
          <pc:docMk/>
          <pc:sldMk cId="0" sldId="274"/>
        </pc:sldMkLst>
      </pc:sldChg>
      <pc:sldChg chg="del">
        <pc:chgData name="Emma Vicassiau" userId="S::e.vicassiau_combrailles.com#ext#@parclivradoisforezorg.onmicrosoft.com::19d5a65a-4745-43f5-802c-6bad501d7500" providerId="AD" clId="Web-{8571ECA0-1A28-B74C-17E4-16A67ABE96A8}" dt="2024-05-17T09:47:16.637" v="1"/>
        <pc:sldMkLst>
          <pc:docMk/>
          <pc:sldMk cId="0" sldId="275"/>
        </pc:sldMkLst>
      </pc:sldChg>
      <pc:sldChg chg="addSp delSp modSp">
        <pc:chgData name="Emma Vicassiau" userId="S::e.vicassiau_combrailles.com#ext#@parclivradoisforezorg.onmicrosoft.com::19d5a65a-4745-43f5-802c-6bad501d7500" providerId="AD" clId="Web-{8571ECA0-1A28-B74C-17E4-16A67ABE96A8}" dt="2024-05-17T09:49:17.188" v="43" actId="1076"/>
        <pc:sldMkLst>
          <pc:docMk/>
          <pc:sldMk cId="506591389" sldId="300"/>
        </pc:sldMkLst>
        <pc:spChg chg="add mod">
          <ac:chgData name="Emma Vicassiau" userId="S::e.vicassiau_combrailles.com#ext#@parclivradoisforezorg.onmicrosoft.com::19d5a65a-4745-43f5-802c-6bad501d7500" providerId="AD" clId="Web-{8571ECA0-1A28-B74C-17E4-16A67ABE96A8}" dt="2024-05-17T09:49:17.188" v="43" actId="1076"/>
          <ac:spMkLst>
            <pc:docMk/>
            <pc:sldMk cId="506591389" sldId="300"/>
            <ac:spMk id="3" creationId="{E3354D01-598B-F1CF-D9E1-FECB412B4BCB}"/>
          </ac:spMkLst>
        </pc:spChg>
        <pc:spChg chg="mod">
          <ac:chgData name="Emma Vicassiau" userId="S::e.vicassiau_combrailles.com#ext#@parclivradoisforezorg.onmicrosoft.com::19d5a65a-4745-43f5-802c-6bad501d7500" providerId="AD" clId="Web-{8571ECA0-1A28-B74C-17E4-16A67ABE96A8}" dt="2024-05-17T09:47:56.357" v="6" actId="1076"/>
          <ac:spMkLst>
            <pc:docMk/>
            <pc:sldMk cId="506591389" sldId="300"/>
            <ac:spMk id="7" creationId="{00000000-0000-0000-0000-000000000000}"/>
          </ac:spMkLst>
        </pc:spChg>
        <pc:spChg chg="mod">
          <ac:chgData name="Emma Vicassiau" userId="S::e.vicassiau_combrailles.com#ext#@parclivradoisforezorg.onmicrosoft.com::19d5a65a-4745-43f5-802c-6bad501d7500" providerId="AD" clId="Web-{8571ECA0-1A28-B74C-17E4-16A67ABE96A8}" dt="2024-05-17T09:47:45.091" v="3" actId="20577"/>
          <ac:spMkLst>
            <pc:docMk/>
            <pc:sldMk cId="506591389" sldId="300"/>
            <ac:spMk id="8" creationId="{00000000-0000-0000-0000-000000000000}"/>
          </ac:spMkLst>
        </pc:spChg>
        <pc:picChg chg="add del mod modCrop">
          <ac:chgData name="Emma Vicassiau" userId="S::e.vicassiau_combrailles.com#ext#@parclivradoisforezorg.onmicrosoft.com::19d5a65a-4745-43f5-802c-6bad501d7500" providerId="AD" clId="Web-{8571ECA0-1A28-B74C-17E4-16A67ABE96A8}" dt="2024-05-17T09:48:08.810" v="9"/>
          <ac:picMkLst>
            <pc:docMk/>
            <pc:sldMk cId="506591389" sldId="300"/>
            <ac:picMk id="2" creationId="{BE017BC0-90E0-E276-8806-4351C9DE13D3}"/>
          </ac:picMkLst>
        </pc:picChg>
      </pc:sldChg>
    </pc:docChg>
  </pc:docChgLst>
  <pc:docChgLst>
    <pc:chgData name="Christian Villatte" userId="S::c.villatte_combrailles.com#ext#@parclivradoisforezorg.onmicrosoft.com::dd79b3d2-cef5-447a-aa86-b10c06435a03" providerId="AD" clId="Web-{0B21A0F0-681D-1660-1289-69B626003FC9}"/>
    <pc:docChg chg="modSld">
      <pc:chgData name="Christian Villatte" userId="S::c.villatte_combrailles.com#ext#@parclivradoisforezorg.onmicrosoft.com::dd79b3d2-cef5-447a-aa86-b10c06435a03" providerId="AD" clId="Web-{0B21A0F0-681D-1660-1289-69B626003FC9}" dt="2024-05-15T08:15:34.373" v="0" actId="20577"/>
      <pc:docMkLst>
        <pc:docMk/>
      </pc:docMkLst>
      <pc:sldChg chg="modSp">
        <pc:chgData name="Christian Villatte" userId="S::c.villatte_combrailles.com#ext#@parclivradoisforezorg.onmicrosoft.com::dd79b3d2-cef5-447a-aa86-b10c06435a03" providerId="AD" clId="Web-{0B21A0F0-681D-1660-1289-69B626003FC9}" dt="2024-05-15T08:15:34.373" v="0" actId="20577"/>
        <pc:sldMkLst>
          <pc:docMk/>
          <pc:sldMk cId="0" sldId="256"/>
        </pc:sldMkLst>
        <pc:spChg chg="mod">
          <ac:chgData name="Christian Villatte" userId="S::c.villatte_combrailles.com#ext#@parclivradoisforezorg.onmicrosoft.com::dd79b3d2-cef5-447a-aa86-b10c06435a03" providerId="AD" clId="Web-{0B21A0F0-681D-1660-1289-69B626003FC9}" dt="2024-05-15T08:15:34.373" v="0" actId="20577"/>
          <ac:spMkLst>
            <pc:docMk/>
            <pc:sldMk cId="0" sldId="256"/>
            <ac:spMk id="53" creationId="{00000000-0000-0000-0000-000000000000}"/>
          </ac:spMkLst>
        </pc:spChg>
      </pc:sldChg>
    </pc:docChg>
  </pc:docChgLst>
  <pc:docChgLst>
    <pc:chgData name="Emma Vicassiau" userId="S::e.vicassiau@parc-livradois-forez.org::c6355143-d9f2-47f8-a7e7-d38efdda307c" providerId="AD" clId="Web-{7A265432-5ECD-7C93-9CB8-A131B7420B83}"/>
    <pc:docChg chg="modSld sldOrd">
      <pc:chgData name="Emma Vicassiau" userId="S::e.vicassiau@parc-livradois-forez.org::c6355143-d9f2-47f8-a7e7-d38efdda307c" providerId="AD" clId="Web-{7A265432-5ECD-7C93-9CB8-A131B7420B83}" dt="2024-05-15T15:27:52.024" v="15"/>
      <pc:docMkLst>
        <pc:docMk/>
      </pc:docMkLst>
      <pc:sldChg chg="modSp">
        <pc:chgData name="Emma Vicassiau" userId="S::e.vicassiau@parc-livradois-forez.org::c6355143-d9f2-47f8-a7e7-d38efdda307c" providerId="AD" clId="Web-{7A265432-5ECD-7C93-9CB8-A131B7420B83}" dt="2024-05-15T15:26:27.491" v="0" actId="20577"/>
        <pc:sldMkLst>
          <pc:docMk/>
          <pc:sldMk cId="0" sldId="261"/>
        </pc:sldMkLst>
        <pc:spChg chg="mod">
          <ac:chgData name="Emma Vicassiau" userId="S::e.vicassiau@parc-livradois-forez.org::c6355143-d9f2-47f8-a7e7-d38efdda307c" providerId="AD" clId="Web-{7A265432-5ECD-7C93-9CB8-A131B7420B83}" dt="2024-05-15T15:26:27.491" v="0" actId="20577"/>
          <ac:spMkLst>
            <pc:docMk/>
            <pc:sldMk cId="0" sldId="261"/>
            <ac:spMk id="93" creationId="{00000000-0000-0000-0000-000000000000}"/>
          </ac:spMkLst>
        </pc:spChg>
      </pc:sldChg>
      <pc:sldChg chg="modSp">
        <pc:chgData name="Emma Vicassiau" userId="S::e.vicassiau@parc-livradois-forez.org::c6355143-d9f2-47f8-a7e7-d38efdda307c" providerId="AD" clId="Web-{7A265432-5ECD-7C93-9CB8-A131B7420B83}" dt="2024-05-15T15:26:31.929" v="1" actId="1076"/>
        <pc:sldMkLst>
          <pc:docMk/>
          <pc:sldMk cId="0" sldId="262"/>
        </pc:sldMkLst>
        <pc:spChg chg="mod">
          <ac:chgData name="Emma Vicassiau" userId="S::e.vicassiau@parc-livradois-forez.org::c6355143-d9f2-47f8-a7e7-d38efdda307c" providerId="AD" clId="Web-{7A265432-5ECD-7C93-9CB8-A131B7420B83}" dt="2024-05-15T15:26:31.929" v="1" actId="1076"/>
          <ac:spMkLst>
            <pc:docMk/>
            <pc:sldMk cId="0" sldId="262"/>
            <ac:spMk id="100" creationId="{00000000-0000-0000-0000-000000000000}"/>
          </ac:spMkLst>
        </pc:spChg>
      </pc:sldChg>
      <pc:sldChg chg="modSp">
        <pc:chgData name="Emma Vicassiau" userId="S::e.vicassiau@parc-livradois-forez.org::c6355143-d9f2-47f8-a7e7-d38efdda307c" providerId="AD" clId="Web-{7A265432-5ECD-7C93-9CB8-A131B7420B83}" dt="2024-05-15T15:27:47.930" v="14" actId="1076"/>
        <pc:sldMkLst>
          <pc:docMk/>
          <pc:sldMk cId="3285030550" sldId="280"/>
        </pc:sldMkLst>
        <pc:spChg chg="mod">
          <ac:chgData name="Emma Vicassiau" userId="S::e.vicassiau@parc-livradois-forez.org::c6355143-d9f2-47f8-a7e7-d38efdda307c" providerId="AD" clId="Web-{7A265432-5ECD-7C93-9CB8-A131B7420B83}" dt="2024-05-15T15:27:47.930" v="14" actId="1076"/>
          <ac:spMkLst>
            <pc:docMk/>
            <pc:sldMk cId="3285030550" sldId="280"/>
            <ac:spMk id="5" creationId="{85C2A57D-8448-2E72-CDFF-DE26495EB0F0}"/>
          </ac:spMkLst>
        </pc:spChg>
      </pc:sldChg>
      <pc:sldChg chg="addSp delSp modSp">
        <pc:chgData name="Emma Vicassiau" userId="S::e.vicassiau@parc-livradois-forez.org::c6355143-d9f2-47f8-a7e7-d38efdda307c" providerId="AD" clId="Web-{7A265432-5ECD-7C93-9CB8-A131B7420B83}" dt="2024-05-15T15:27:39.243" v="13" actId="14100"/>
        <pc:sldMkLst>
          <pc:docMk/>
          <pc:sldMk cId="2056621768" sldId="282"/>
        </pc:sldMkLst>
        <pc:spChg chg="del mod">
          <ac:chgData name="Emma Vicassiau" userId="S::e.vicassiau@parc-livradois-forez.org::c6355143-d9f2-47f8-a7e7-d38efdda307c" providerId="AD" clId="Web-{7A265432-5ECD-7C93-9CB8-A131B7420B83}" dt="2024-05-15T15:26:56.195" v="3"/>
          <ac:spMkLst>
            <pc:docMk/>
            <pc:sldMk cId="2056621768" sldId="282"/>
            <ac:spMk id="2" creationId="{2E4BD9E6-EFF1-EA93-0509-74E2BD6E550D}"/>
          </ac:spMkLst>
        </pc:spChg>
        <pc:spChg chg="add del">
          <ac:chgData name="Emma Vicassiau" userId="S::e.vicassiau@parc-livradois-forez.org::c6355143-d9f2-47f8-a7e7-d38efdda307c" providerId="AD" clId="Web-{7A265432-5ECD-7C93-9CB8-A131B7420B83}" dt="2024-05-15T15:27:30.399" v="9"/>
          <ac:spMkLst>
            <pc:docMk/>
            <pc:sldMk cId="2056621768" sldId="282"/>
            <ac:spMk id="3" creationId="{2E4BD9E6-EFF1-EA93-0509-74E2BD6E550D}"/>
          </ac:spMkLst>
        </pc:spChg>
        <pc:spChg chg="add mod">
          <ac:chgData name="Emma Vicassiau" userId="S::e.vicassiau@parc-livradois-forez.org::c6355143-d9f2-47f8-a7e7-d38efdda307c" providerId="AD" clId="Web-{7A265432-5ECD-7C93-9CB8-A131B7420B83}" dt="2024-05-15T15:27:39.243" v="13" actId="14100"/>
          <ac:spMkLst>
            <pc:docMk/>
            <pc:sldMk cId="2056621768" sldId="282"/>
            <ac:spMk id="4" creationId="{2E4BD9E6-EFF1-EA93-0509-74E2BD6E550D}"/>
          </ac:spMkLst>
        </pc:spChg>
        <pc:spChg chg="add del">
          <ac:chgData name="Emma Vicassiau" userId="S::e.vicassiau@parc-livradois-forez.org::c6355143-d9f2-47f8-a7e7-d38efdda307c" providerId="AD" clId="Web-{7A265432-5ECD-7C93-9CB8-A131B7420B83}" dt="2024-05-15T15:27:26.149" v="8"/>
          <ac:spMkLst>
            <pc:docMk/>
            <pc:sldMk cId="2056621768" sldId="282"/>
            <ac:spMk id="5" creationId="{2E4BD9E6-EFF1-EA93-0509-74E2BD6E550D}"/>
          </ac:spMkLst>
        </pc:spChg>
      </pc:sldChg>
      <pc:sldChg chg="ord">
        <pc:chgData name="Emma Vicassiau" userId="S::e.vicassiau@parc-livradois-forez.org::c6355143-d9f2-47f8-a7e7-d38efdda307c" providerId="AD" clId="Web-{7A265432-5ECD-7C93-9CB8-A131B7420B83}" dt="2024-05-15T15:27:52.024" v="15"/>
        <pc:sldMkLst>
          <pc:docMk/>
          <pc:sldMk cId="3139800496" sldId="304"/>
        </pc:sldMkLst>
      </pc:sldChg>
    </pc:docChg>
  </pc:docChgLst>
  <pc:docChgLst>
    <pc:chgData name="Emma Vicassiau" userId="S::e.vicassiau_combrailles.com#ext#@parclivradoisforezorg.onmicrosoft.com::19d5a65a-4745-43f5-802c-6bad501d7500" providerId="AD" clId="Web-{6D945384-83BA-8459-C7B0-E130A2EF6323}"/>
    <pc:docChg chg="addSld delSld modSld sldOrd">
      <pc:chgData name="Emma Vicassiau" userId="S::e.vicassiau_combrailles.com#ext#@parclivradoisforezorg.onmicrosoft.com::19d5a65a-4745-43f5-802c-6bad501d7500" providerId="AD" clId="Web-{6D945384-83BA-8459-C7B0-E130A2EF6323}" dt="2024-04-05T13:35:46.441" v="1312"/>
      <pc:docMkLst>
        <pc:docMk/>
      </pc:docMkLst>
      <pc:sldChg chg="addSp delSp modSp">
        <pc:chgData name="Emma Vicassiau" userId="S::e.vicassiau_combrailles.com#ext#@parclivradoisforezorg.onmicrosoft.com::19d5a65a-4745-43f5-802c-6bad501d7500" providerId="AD" clId="Web-{6D945384-83BA-8459-C7B0-E130A2EF6323}" dt="2024-04-05T10:26:16.791" v="169" actId="1076"/>
        <pc:sldMkLst>
          <pc:docMk/>
          <pc:sldMk cId="0" sldId="256"/>
        </pc:sldMkLst>
        <pc:spChg chg="mod">
          <ac:chgData name="Emma Vicassiau" userId="S::e.vicassiau_combrailles.com#ext#@parclivradoisforezorg.onmicrosoft.com::19d5a65a-4745-43f5-802c-6bad501d7500" providerId="AD" clId="Web-{6D945384-83BA-8459-C7B0-E130A2EF6323}" dt="2024-04-05T10:26:16.791" v="169" actId="1076"/>
          <ac:spMkLst>
            <pc:docMk/>
            <pc:sldMk cId="0" sldId="256"/>
            <ac:spMk id="53" creationId="{00000000-0000-0000-0000-000000000000}"/>
          </ac:spMkLst>
        </pc:spChg>
        <pc:grpChg chg="del">
          <ac:chgData name="Emma Vicassiau" userId="S::e.vicassiau_combrailles.com#ext#@parclivradoisforezorg.onmicrosoft.com::19d5a65a-4745-43f5-802c-6bad501d7500" providerId="AD" clId="Web-{6D945384-83BA-8459-C7B0-E130A2EF6323}" dt="2024-04-05T10:17:54.786" v="61"/>
          <ac:grpSpMkLst>
            <pc:docMk/>
            <pc:sldMk cId="0" sldId="256"/>
            <ac:grpSpMk id="54" creationId="{00000000-0000-0000-0000-000000000000}"/>
          </ac:grpSpMkLst>
        </pc:grpChg>
        <pc:picChg chg="add mod">
          <ac:chgData name="Emma Vicassiau" userId="S::e.vicassiau_combrailles.com#ext#@parclivradoisforezorg.onmicrosoft.com::19d5a65a-4745-43f5-802c-6bad501d7500" providerId="AD" clId="Web-{6D945384-83BA-8459-C7B0-E130A2EF6323}" dt="2024-04-05T10:21:46.639" v="150" actId="14100"/>
          <ac:picMkLst>
            <pc:docMk/>
            <pc:sldMk cId="0" sldId="256"/>
            <ac:picMk id="2" creationId="{8A961A25-EED0-A134-2067-87131E9D2523}"/>
          </ac:picMkLst>
        </pc:picChg>
        <pc:picChg chg="add mod">
          <ac:chgData name="Emma Vicassiau" userId="S::e.vicassiau_combrailles.com#ext#@parclivradoisforezorg.onmicrosoft.com::19d5a65a-4745-43f5-802c-6bad501d7500" providerId="AD" clId="Web-{6D945384-83BA-8459-C7B0-E130A2EF6323}" dt="2024-04-05T10:22:38.141" v="160" actId="14100"/>
          <ac:picMkLst>
            <pc:docMk/>
            <pc:sldMk cId="0" sldId="256"/>
            <ac:picMk id="3" creationId="{5D067991-1397-769C-CF7E-26B633A22860}"/>
          </ac:picMkLst>
        </pc:picChg>
        <pc:picChg chg="add mod">
          <ac:chgData name="Emma Vicassiau" userId="S::e.vicassiau_combrailles.com#ext#@parclivradoisforezorg.onmicrosoft.com::19d5a65a-4745-43f5-802c-6bad501d7500" providerId="AD" clId="Web-{6D945384-83BA-8459-C7B0-E130A2EF6323}" dt="2024-04-05T10:22:29.141" v="157" actId="1076"/>
          <ac:picMkLst>
            <pc:docMk/>
            <pc:sldMk cId="0" sldId="256"/>
            <ac:picMk id="4" creationId="{AC47841D-4F2C-69BC-622E-FE3FC7BB4DAB}"/>
          </ac:picMkLst>
        </pc:picChg>
        <pc:picChg chg="del mod">
          <ac:chgData name="Emma Vicassiau" userId="S::e.vicassiau_combrailles.com#ext#@parclivradoisforezorg.onmicrosoft.com::19d5a65a-4745-43f5-802c-6bad501d7500" providerId="AD" clId="Web-{6D945384-83BA-8459-C7B0-E130A2EF6323}" dt="2024-04-05T10:22:10.218" v="154"/>
          <ac:picMkLst>
            <pc:docMk/>
            <pc:sldMk cId="0" sldId="256"/>
            <ac:picMk id="57" creationId="{00000000-0000-0000-0000-000000000000}"/>
          </ac:picMkLst>
        </pc:picChg>
      </pc:sldChg>
      <pc:sldChg chg="delSp modSp">
        <pc:chgData name="Emma Vicassiau" userId="S::e.vicassiau_combrailles.com#ext#@parclivradoisforezorg.onmicrosoft.com::19d5a65a-4745-43f5-802c-6bad501d7500" providerId="AD" clId="Web-{6D945384-83BA-8459-C7B0-E130A2EF6323}" dt="2024-04-05T12:24:17.181" v="848" actId="20577"/>
        <pc:sldMkLst>
          <pc:docMk/>
          <pc:sldMk cId="0" sldId="257"/>
        </pc:sldMkLst>
        <pc:spChg chg="mod">
          <ac:chgData name="Emma Vicassiau" userId="S::e.vicassiau_combrailles.com#ext#@parclivradoisforezorg.onmicrosoft.com::19d5a65a-4745-43f5-802c-6bad501d7500" providerId="AD" clId="Web-{6D945384-83BA-8459-C7B0-E130A2EF6323}" dt="2024-04-05T12:24:17.181" v="848" actId="20577"/>
          <ac:spMkLst>
            <pc:docMk/>
            <pc:sldMk cId="0" sldId="257"/>
            <ac:spMk id="62" creationId="{00000000-0000-0000-0000-000000000000}"/>
          </ac:spMkLst>
        </pc:spChg>
        <pc:spChg chg="del mod">
          <ac:chgData name="Emma Vicassiau" userId="S::e.vicassiau_combrailles.com#ext#@parclivradoisforezorg.onmicrosoft.com::19d5a65a-4745-43f5-802c-6bad501d7500" providerId="AD" clId="Web-{6D945384-83BA-8459-C7B0-E130A2EF6323}" dt="2024-04-05T10:18:09.896" v="73"/>
          <ac:spMkLst>
            <pc:docMk/>
            <pc:sldMk cId="0" sldId="257"/>
            <ac:spMk id="63" creationId="{00000000-0000-0000-0000-000000000000}"/>
          </ac:spMkLst>
        </pc:spChg>
      </pc:sldChg>
      <pc:sldChg chg="addSp delSp modSp">
        <pc:chgData name="Emma Vicassiau" userId="S::e.vicassiau_combrailles.com#ext#@parclivradoisforezorg.onmicrosoft.com::19d5a65a-4745-43f5-802c-6bad501d7500" providerId="AD" clId="Web-{6D945384-83BA-8459-C7B0-E130A2EF6323}" dt="2024-04-05T12:40:13.843" v="1090" actId="14100"/>
        <pc:sldMkLst>
          <pc:docMk/>
          <pc:sldMk cId="0" sldId="258"/>
        </pc:sldMkLst>
        <pc:spChg chg="add mod">
          <ac:chgData name="Emma Vicassiau" userId="S::e.vicassiau_combrailles.com#ext#@parclivradoisforezorg.onmicrosoft.com::19d5a65a-4745-43f5-802c-6bad501d7500" providerId="AD" clId="Web-{6D945384-83BA-8459-C7B0-E130A2EF6323}" dt="2024-04-05T10:38:53.697" v="739" actId="1076"/>
          <ac:spMkLst>
            <pc:docMk/>
            <pc:sldMk cId="0" sldId="258"/>
            <ac:spMk id="2" creationId="{AFB89BA5-DEA2-C3F7-4E65-04ED4A088E27}"/>
          </ac:spMkLst>
        </pc:spChg>
        <pc:spChg chg="add mod">
          <ac:chgData name="Emma Vicassiau" userId="S::e.vicassiau_combrailles.com#ext#@parclivradoisforezorg.onmicrosoft.com::19d5a65a-4745-43f5-802c-6bad501d7500" providerId="AD" clId="Web-{6D945384-83BA-8459-C7B0-E130A2EF6323}" dt="2024-04-05T12:26:03.168" v="862" actId="14100"/>
          <ac:spMkLst>
            <pc:docMk/>
            <pc:sldMk cId="0" sldId="258"/>
            <ac:spMk id="3" creationId="{B2A87B87-D5EF-C815-3ECD-30BFACF95ED5}"/>
          </ac:spMkLst>
        </pc:spChg>
        <pc:spChg chg="add mod">
          <ac:chgData name="Emma Vicassiau" userId="S::e.vicassiau_combrailles.com#ext#@parclivradoisforezorg.onmicrosoft.com::19d5a65a-4745-43f5-802c-6bad501d7500" providerId="AD" clId="Web-{6D945384-83BA-8459-C7B0-E130A2EF6323}" dt="2024-04-05T12:40:13.843" v="1090" actId="14100"/>
          <ac:spMkLst>
            <pc:docMk/>
            <pc:sldMk cId="0" sldId="258"/>
            <ac:spMk id="5" creationId="{7DD35322-D742-1323-368E-1AEACE105864}"/>
          </ac:spMkLst>
        </pc:spChg>
        <pc:spChg chg="mod">
          <ac:chgData name="Emma Vicassiau" userId="S::e.vicassiau_combrailles.com#ext#@parclivradoisforezorg.onmicrosoft.com::19d5a65a-4745-43f5-802c-6bad501d7500" providerId="AD" clId="Web-{6D945384-83BA-8459-C7B0-E130A2EF6323}" dt="2024-04-05T12:39:55.062" v="1088" actId="1076"/>
          <ac:spMkLst>
            <pc:docMk/>
            <pc:sldMk cId="0" sldId="258"/>
            <ac:spMk id="69" creationId="{00000000-0000-0000-0000-000000000000}"/>
          </ac:spMkLst>
        </pc:spChg>
        <pc:spChg chg="mod">
          <ac:chgData name="Emma Vicassiau" userId="S::e.vicassiau_combrailles.com#ext#@parclivradoisforezorg.onmicrosoft.com::19d5a65a-4745-43f5-802c-6bad501d7500" providerId="AD" clId="Web-{6D945384-83BA-8459-C7B0-E130A2EF6323}" dt="2024-04-05T12:25:54.965" v="861" actId="14100"/>
          <ac:spMkLst>
            <pc:docMk/>
            <pc:sldMk cId="0" sldId="258"/>
            <ac:spMk id="70" creationId="{00000000-0000-0000-0000-000000000000}"/>
          </ac:spMkLst>
        </pc:spChg>
        <pc:spChg chg="mod">
          <ac:chgData name="Emma Vicassiau" userId="S::e.vicassiau_combrailles.com#ext#@parclivradoisforezorg.onmicrosoft.com::19d5a65a-4745-43f5-802c-6bad501d7500" providerId="AD" clId="Web-{6D945384-83BA-8459-C7B0-E130A2EF6323}" dt="2024-04-05T12:25:08.370" v="855" actId="1076"/>
          <ac:spMkLst>
            <pc:docMk/>
            <pc:sldMk cId="0" sldId="258"/>
            <ac:spMk id="71" creationId="{00000000-0000-0000-0000-000000000000}"/>
          </ac:spMkLst>
        </pc:spChg>
        <pc:spChg chg="del">
          <ac:chgData name="Emma Vicassiau" userId="S::e.vicassiau_combrailles.com#ext#@parclivradoisforezorg.onmicrosoft.com::19d5a65a-4745-43f5-802c-6bad501d7500" providerId="AD" clId="Web-{6D945384-83BA-8459-C7B0-E130A2EF6323}" dt="2024-04-05T12:24:32.775" v="849"/>
          <ac:spMkLst>
            <pc:docMk/>
            <pc:sldMk cId="0" sldId="258"/>
            <ac:spMk id="72" creationId="{00000000-0000-0000-0000-000000000000}"/>
          </ac:spMkLst>
        </pc:spChg>
        <pc:picChg chg="mod modCrop">
          <ac:chgData name="Emma Vicassiau" userId="S::e.vicassiau_combrailles.com#ext#@parclivradoisforezorg.onmicrosoft.com::19d5a65a-4745-43f5-802c-6bad501d7500" providerId="AD" clId="Web-{6D945384-83BA-8459-C7B0-E130A2EF6323}" dt="2024-04-05T12:40:01.796" v="1089" actId="1076"/>
          <ac:picMkLst>
            <pc:docMk/>
            <pc:sldMk cId="0" sldId="258"/>
            <ac:picMk id="68" creationId="{00000000-0000-0000-0000-000000000000}"/>
          </ac:picMkLst>
        </pc:picChg>
      </pc:sldChg>
      <pc:sldChg chg="addSp delSp modSp">
        <pc:chgData name="Emma Vicassiau" userId="S::e.vicassiau_combrailles.com#ext#@parclivradoisforezorg.onmicrosoft.com::19d5a65a-4745-43f5-802c-6bad501d7500" providerId="AD" clId="Web-{6D945384-83BA-8459-C7B0-E130A2EF6323}" dt="2024-04-05T12:45:46.804" v="1130" actId="20577"/>
        <pc:sldMkLst>
          <pc:docMk/>
          <pc:sldMk cId="0" sldId="259"/>
        </pc:sldMkLst>
        <pc:spChg chg="mod">
          <ac:chgData name="Emma Vicassiau" userId="S::e.vicassiau_combrailles.com#ext#@parclivradoisforezorg.onmicrosoft.com::19d5a65a-4745-43f5-802c-6bad501d7500" providerId="AD" clId="Web-{6D945384-83BA-8459-C7B0-E130A2EF6323}" dt="2024-04-05T12:35:27.806" v="1018" actId="1076"/>
          <ac:spMkLst>
            <pc:docMk/>
            <pc:sldMk cId="0" sldId="259"/>
            <ac:spMk id="77" creationId="{00000000-0000-0000-0000-000000000000}"/>
          </ac:spMkLst>
        </pc:spChg>
        <pc:spChg chg="mod">
          <ac:chgData name="Emma Vicassiau" userId="S::e.vicassiau_combrailles.com#ext#@parclivradoisforezorg.onmicrosoft.com::19d5a65a-4745-43f5-802c-6bad501d7500" providerId="AD" clId="Web-{6D945384-83BA-8459-C7B0-E130A2EF6323}" dt="2024-04-05T12:45:46.804" v="1130" actId="20577"/>
          <ac:spMkLst>
            <pc:docMk/>
            <pc:sldMk cId="0" sldId="259"/>
            <ac:spMk id="78" creationId="{00000000-0000-0000-0000-000000000000}"/>
          </ac:spMkLst>
        </pc:spChg>
        <pc:picChg chg="add mod">
          <ac:chgData name="Emma Vicassiau" userId="S::e.vicassiau_combrailles.com#ext#@parclivradoisforezorg.onmicrosoft.com::19d5a65a-4745-43f5-802c-6bad501d7500" providerId="AD" clId="Web-{6D945384-83BA-8459-C7B0-E130A2EF6323}" dt="2024-04-05T12:33:42.913" v="1002" actId="1076"/>
          <ac:picMkLst>
            <pc:docMk/>
            <pc:sldMk cId="0" sldId="259"/>
            <ac:picMk id="2" creationId="{C3FF395B-C522-92CB-8AC3-63D1FC7780D1}"/>
          </ac:picMkLst>
        </pc:picChg>
        <pc:picChg chg="add mod">
          <ac:chgData name="Emma Vicassiau" userId="S::e.vicassiau_combrailles.com#ext#@parclivradoisforezorg.onmicrosoft.com::19d5a65a-4745-43f5-802c-6bad501d7500" providerId="AD" clId="Web-{6D945384-83BA-8459-C7B0-E130A2EF6323}" dt="2024-04-05T12:33:46.819" v="1003" actId="1076"/>
          <ac:picMkLst>
            <pc:docMk/>
            <pc:sldMk cId="0" sldId="259"/>
            <ac:picMk id="3" creationId="{2D5519D6-6032-1422-E73C-35F218B0A001}"/>
          </ac:picMkLst>
        </pc:picChg>
        <pc:picChg chg="add mod">
          <ac:chgData name="Emma Vicassiau" userId="S::e.vicassiau_combrailles.com#ext#@parclivradoisforezorg.onmicrosoft.com::19d5a65a-4745-43f5-802c-6bad501d7500" providerId="AD" clId="Web-{6D945384-83BA-8459-C7B0-E130A2EF6323}" dt="2024-04-05T12:33:39.631" v="1001" actId="1076"/>
          <ac:picMkLst>
            <pc:docMk/>
            <pc:sldMk cId="0" sldId="259"/>
            <ac:picMk id="4" creationId="{2A2AED62-3698-2D40-7D7E-6CD072043F81}"/>
          </ac:picMkLst>
        </pc:picChg>
        <pc:picChg chg="add del mod">
          <ac:chgData name="Emma Vicassiau" userId="S::e.vicassiau_combrailles.com#ext#@parclivradoisforezorg.onmicrosoft.com::19d5a65a-4745-43f5-802c-6bad501d7500" providerId="AD" clId="Web-{6D945384-83BA-8459-C7B0-E130A2EF6323}" dt="2024-04-05T12:32:52.677" v="992"/>
          <ac:picMkLst>
            <pc:docMk/>
            <pc:sldMk cId="0" sldId="259"/>
            <ac:picMk id="5" creationId="{C3F9BE78-B7FB-EDA9-B407-43C8148FC881}"/>
          </ac:picMkLst>
        </pc:picChg>
        <pc:picChg chg="add del mod">
          <ac:chgData name="Emma Vicassiau" userId="S::e.vicassiau_combrailles.com#ext#@parclivradoisforezorg.onmicrosoft.com::19d5a65a-4745-43f5-802c-6bad501d7500" providerId="AD" clId="Web-{6D945384-83BA-8459-C7B0-E130A2EF6323}" dt="2024-04-05T12:32:50.255" v="991"/>
          <ac:picMkLst>
            <pc:docMk/>
            <pc:sldMk cId="0" sldId="259"/>
            <ac:picMk id="6" creationId="{DB720619-A3F1-39B8-147D-F72E2AF3CBFA}"/>
          </ac:picMkLst>
        </pc:picChg>
        <pc:picChg chg="add del mod">
          <ac:chgData name="Emma Vicassiau" userId="S::e.vicassiau_combrailles.com#ext#@parclivradoisforezorg.onmicrosoft.com::19d5a65a-4745-43f5-802c-6bad501d7500" providerId="AD" clId="Web-{6D945384-83BA-8459-C7B0-E130A2EF6323}" dt="2024-04-05T12:32:45.005" v="990"/>
          <ac:picMkLst>
            <pc:docMk/>
            <pc:sldMk cId="0" sldId="259"/>
            <ac:picMk id="7" creationId="{74F1E5E4-9684-A89E-58EB-03A648217F3F}"/>
          </ac:picMkLst>
        </pc:picChg>
        <pc:picChg chg="add mod">
          <ac:chgData name="Emma Vicassiau" userId="S::e.vicassiau_combrailles.com#ext#@parclivradoisforezorg.onmicrosoft.com::19d5a65a-4745-43f5-802c-6bad501d7500" providerId="AD" clId="Web-{6D945384-83BA-8459-C7B0-E130A2EF6323}" dt="2024-04-05T12:34:45.383" v="1016" actId="1076"/>
          <ac:picMkLst>
            <pc:docMk/>
            <pc:sldMk cId="0" sldId="259"/>
            <ac:picMk id="8" creationId="{013696F0-2BD6-8054-4ECB-417219EF134E}"/>
          </ac:picMkLst>
        </pc:picChg>
        <pc:picChg chg="add mod">
          <ac:chgData name="Emma Vicassiau" userId="S::e.vicassiau_combrailles.com#ext#@parclivradoisforezorg.onmicrosoft.com::19d5a65a-4745-43f5-802c-6bad501d7500" providerId="AD" clId="Web-{6D945384-83BA-8459-C7B0-E130A2EF6323}" dt="2024-04-05T12:34:33.773" v="1012" actId="1076"/>
          <ac:picMkLst>
            <pc:docMk/>
            <pc:sldMk cId="0" sldId="259"/>
            <ac:picMk id="9" creationId="{967FC745-B880-3FE0-ED37-A39EFDB2A125}"/>
          </ac:picMkLst>
        </pc:picChg>
        <pc:picChg chg="add mod">
          <ac:chgData name="Emma Vicassiau" userId="S::e.vicassiau_combrailles.com#ext#@parclivradoisforezorg.onmicrosoft.com::19d5a65a-4745-43f5-802c-6bad501d7500" providerId="AD" clId="Web-{6D945384-83BA-8459-C7B0-E130A2EF6323}" dt="2024-04-05T12:34:12.085" v="1008" actId="1076"/>
          <ac:picMkLst>
            <pc:docMk/>
            <pc:sldMk cId="0" sldId="259"/>
            <ac:picMk id="10" creationId="{52C26D8D-3F45-5889-A828-C6DF30F9CAF8}"/>
          </ac:picMkLst>
        </pc:picChg>
      </pc:sldChg>
      <pc:sldChg chg="addSp delSp modSp">
        <pc:chgData name="Emma Vicassiau" userId="S::e.vicassiau_combrailles.com#ext#@parclivradoisforezorg.onmicrosoft.com::19d5a65a-4745-43f5-802c-6bad501d7500" providerId="AD" clId="Web-{6D945384-83BA-8459-C7B0-E130A2EF6323}" dt="2024-04-05T12:45:51.257" v="1131" actId="20577"/>
        <pc:sldMkLst>
          <pc:docMk/>
          <pc:sldMk cId="0" sldId="260"/>
        </pc:sldMkLst>
        <pc:spChg chg="add mod">
          <ac:chgData name="Emma Vicassiau" userId="S::e.vicassiau_combrailles.com#ext#@parclivradoisforezorg.onmicrosoft.com::19d5a65a-4745-43f5-802c-6bad501d7500" providerId="AD" clId="Web-{6D945384-83BA-8459-C7B0-E130A2EF6323}" dt="2024-04-05T12:45:51.257" v="1131" actId="20577"/>
          <ac:spMkLst>
            <pc:docMk/>
            <pc:sldMk cId="0" sldId="260"/>
            <ac:spMk id="3" creationId="{1D386910-C312-5CF2-2314-1751B1A1E628}"/>
          </ac:spMkLst>
        </pc:spChg>
        <pc:spChg chg="del">
          <ac:chgData name="Emma Vicassiau" userId="S::e.vicassiau_combrailles.com#ext#@parclivradoisforezorg.onmicrosoft.com::19d5a65a-4745-43f5-802c-6bad501d7500" providerId="AD" clId="Web-{6D945384-83BA-8459-C7B0-E130A2EF6323}" dt="2024-04-05T12:35:58.259" v="1027"/>
          <ac:spMkLst>
            <pc:docMk/>
            <pc:sldMk cId="0" sldId="260"/>
            <ac:spMk id="85" creationId="{00000000-0000-0000-0000-000000000000}"/>
          </ac:spMkLst>
        </pc:spChg>
        <pc:spChg chg="mod">
          <ac:chgData name="Emma Vicassiau" userId="S::e.vicassiau_combrailles.com#ext#@parclivradoisforezorg.onmicrosoft.com::19d5a65a-4745-43f5-802c-6bad501d7500" providerId="AD" clId="Web-{6D945384-83BA-8459-C7B0-E130A2EF6323}" dt="2024-04-05T10:36:19.941" v="722" actId="1076"/>
          <ac:spMkLst>
            <pc:docMk/>
            <pc:sldMk cId="0" sldId="260"/>
            <ac:spMk id="86" creationId="{00000000-0000-0000-0000-000000000000}"/>
          </ac:spMkLst>
        </pc:spChg>
        <pc:spChg chg="mod">
          <ac:chgData name="Emma Vicassiau" userId="S::e.vicassiau_combrailles.com#ext#@parclivradoisforezorg.onmicrosoft.com::19d5a65a-4745-43f5-802c-6bad501d7500" providerId="AD" clId="Web-{6D945384-83BA-8459-C7B0-E130A2EF6323}" dt="2024-04-05T12:28:17.671" v="950" actId="1076"/>
          <ac:spMkLst>
            <pc:docMk/>
            <pc:sldMk cId="0" sldId="260"/>
            <ac:spMk id="87" creationId="{00000000-0000-0000-0000-000000000000}"/>
          </ac:spMkLst>
        </pc:spChg>
        <pc:spChg chg="mod">
          <ac:chgData name="Emma Vicassiau" userId="S::e.vicassiau_combrailles.com#ext#@parclivradoisforezorg.onmicrosoft.com::19d5a65a-4745-43f5-802c-6bad501d7500" providerId="AD" clId="Web-{6D945384-83BA-8459-C7B0-E130A2EF6323}" dt="2024-04-05T10:36:29.660" v="723" actId="1076"/>
          <ac:spMkLst>
            <pc:docMk/>
            <pc:sldMk cId="0" sldId="260"/>
            <ac:spMk id="88" creationId="{00000000-0000-0000-0000-000000000000}"/>
          </ac:spMkLst>
        </pc:spChg>
      </pc:sldChg>
      <pc:sldChg chg="addSp delSp modSp">
        <pc:chgData name="Emma Vicassiau" userId="S::e.vicassiau_combrailles.com#ext#@parclivradoisforezorg.onmicrosoft.com::19d5a65a-4745-43f5-802c-6bad501d7500" providerId="AD" clId="Web-{6D945384-83BA-8459-C7B0-E130A2EF6323}" dt="2024-04-05T12:45:57.679" v="1132" actId="20577"/>
        <pc:sldMkLst>
          <pc:docMk/>
          <pc:sldMk cId="0" sldId="261"/>
        </pc:sldMkLst>
        <pc:spChg chg="add del">
          <ac:chgData name="Emma Vicassiau" userId="S::e.vicassiau_combrailles.com#ext#@parclivradoisforezorg.onmicrosoft.com::19d5a65a-4745-43f5-802c-6bad501d7500" providerId="AD" clId="Web-{6D945384-83BA-8459-C7B0-E130A2EF6323}" dt="2024-04-05T12:36:10.994" v="1030"/>
          <ac:spMkLst>
            <pc:docMk/>
            <pc:sldMk cId="0" sldId="261"/>
            <ac:spMk id="3" creationId="{ADFBC10D-694A-2A23-3DB1-CBB1CC340342}"/>
          </ac:spMkLst>
        </pc:spChg>
        <pc:spChg chg="add mod">
          <ac:chgData name="Emma Vicassiau" userId="S::e.vicassiau_combrailles.com#ext#@parclivradoisforezorg.onmicrosoft.com::19d5a65a-4745-43f5-802c-6bad501d7500" providerId="AD" clId="Web-{6D945384-83BA-8459-C7B0-E130A2EF6323}" dt="2024-04-05T12:45:57.679" v="1132" actId="20577"/>
          <ac:spMkLst>
            <pc:docMk/>
            <pc:sldMk cId="0" sldId="261"/>
            <ac:spMk id="5" creationId="{90D0D047-FDBE-EB29-853C-63EB87C1F3E0}"/>
          </ac:spMkLst>
        </pc:spChg>
        <pc:spChg chg="add del">
          <ac:chgData name="Emma Vicassiau" userId="S::e.vicassiau_combrailles.com#ext#@parclivradoisforezorg.onmicrosoft.com::19d5a65a-4745-43f5-802c-6bad501d7500" providerId="AD" clId="Web-{6D945384-83BA-8459-C7B0-E130A2EF6323}" dt="2024-04-05T12:36:24.510" v="1035"/>
          <ac:spMkLst>
            <pc:docMk/>
            <pc:sldMk cId="0" sldId="261"/>
            <ac:spMk id="94" creationId="{00000000-0000-0000-0000-000000000000}"/>
          </ac:spMkLst>
        </pc:spChg>
        <pc:spChg chg="mod">
          <ac:chgData name="Emma Vicassiau" userId="S::e.vicassiau_combrailles.com#ext#@parclivradoisforezorg.onmicrosoft.com::19d5a65a-4745-43f5-802c-6bad501d7500" providerId="AD" clId="Web-{6D945384-83BA-8459-C7B0-E130A2EF6323}" dt="2024-04-05T12:29:17.375" v="959" actId="20577"/>
          <ac:spMkLst>
            <pc:docMk/>
            <pc:sldMk cId="0" sldId="261"/>
            <ac:spMk id="95" creationId="{00000000-0000-0000-0000-000000000000}"/>
          </ac:spMkLst>
        </pc:spChg>
      </pc:sldChg>
      <pc:sldChg chg="delSp modSp">
        <pc:chgData name="Emma Vicassiau" userId="S::e.vicassiau_combrailles.com#ext#@parclivradoisforezorg.onmicrosoft.com::19d5a65a-4745-43f5-802c-6bad501d7500" providerId="AD" clId="Web-{6D945384-83BA-8459-C7B0-E130A2EF6323}" dt="2024-04-05T12:46:00.617" v="1133" actId="20577"/>
        <pc:sldMkLst>
          <pc:docMk/>
          <pc:sldMk cId="0" sldId="262"/>
        </pc:sldMkLst>
        <pc:spChg chg="mod">
          <ac:chgData name="Emma Vicassiau" userId="S::e.vicassiau_combrailles.com#ext#@parclivradoisforezorg.onmicrosoft.com::19d5a65a-4745-43f5-802c-6bad501d7500" providerId="AD" clId="Web-{6D945384-83BA-8459-C7B0-E130A2EF6323}" dt="2024-04-05T12:39:33.592" v="1087" actId="1076"/>
          <ac:spMkLst>
            <pc:docMk/>
            <pc:sldMk cId="0" sldId="262"/>
            <ac:spMk id="100" creationId="{00000000-0000-0000-0000-000000000000}"/>
          </ac:spMkLst>
        </pc:spChg>
        <pc:spChg chg="mod">
          <ac:chgData name="Emma Vicassiau" userId="S::e.vicassiau_combrailles.com#ext#@parclivradoisforezorg.onmicrosoft.com::19d5a65a-4745-43f5-802c-6bad501d7500" providerId="AD" clId="Web-{6D945384-83BA-8459-C7B0-E130A2EF6323}" dt="2024-04-05T12:46:00.617" v="1133" actId="20577"/>
          <ac:spMkLst>
            <pc:docMk/>
            <pc:sldMk cId="0" sldId="262"/>
            <ac:spMk id="101" creationId="{00000000-0000-0000-0000-000000000000}"/>
          </ac:spMkLst>
        </pc:spChg>
        <pc:spChg chg="del mod">
          <ac:chgData name="Emma Vicassiau" userId="S::e.vicassiau_combrailles.com#ext#@parclivradoisforezorg.onmicrosoft.com::19d5a65a-4745-43f5-802c-6bad501d7500" providerId="AD" clId="Web-{6D945384-83BA-8459-C7B0-E130A2EF6323}" dt="2024-04-05T10:41:35.876" v="777"/>
          <ac:spMkLst>
            <pc:docMk/>
            <pc:sldMk cId="0" sldId="262"/>
            <ac:spMk id="102" creationId="{00000000-0000-0000-0000-000000000000}"/>
          </ac:spMkLst>
        </pc:spChg>
      </pc:sldChg>
      <pc:sldChg chg="addSp delSp modSp">
        <pc:chgData name="Emma Vicassiau" userId="S::e.vicassiau_combrailles.com#ext#@parclivradoisforezorg.onmicrosoft.com::19d5a65a-4745-43f5-802c-6bad501d7500" providerId="AD" clId="Web-{6D945384-83BA-8459-C7B0-E130A2EF6323}" dt="2024-04-05T12:46:05.539" v="1138" actId="20577"/>
        <pc:sldMkLst>
          <pc:docMk/>
          <pc:sldMk cId="0" sldId="263"/>
        </pc:sldMkLst>
        <pc:spChg chg="add mod">
          <ac:chgData name="Emma Vicassiau" userId="S::e.vicassiau_combrailles.com#ext#@parclivradoisforezorg.onmicrosoft.com::19d5a65a-4745-43f5-802c-6bad501d7500" providerId="AD" clId="Web-{6D945384-83BA-8459-C7B0-E130A2EF6323}" dt="2024-04-05T12:46:05.539" v="1138" actId="20577"/>
          <ac:spMkLst>
            <pc:docMk/>
            <pc:sldMk cId="0" sldId="263"/>
            <ac:spMk id="3" creationId="{294A7AE1-D8C9-1B15-2EC1-D4932C1A839C}"/>
          </ac:spMkLst>
        </pc:spChg>
        <pc:spChg chg="mod">
          <ac:chgData name="Emma Vicassiau" userId="S::e.vicassiau_combrailles.com#ext#@parclivradoisforezorg.onmicrosoft.com::19d5a65a-4745-43f5-802c-6bad501d7500" providerId="AD" clId="Web-{6D945384-83BA-8459-C7B0-E130A2EF6323}" dt="2024-04-05T12:39:17.842" v="1085" actId="20577"/>
          <ac:spMkLst>
            <pc:docMk/>
            <pc:sldMk cId="0" sldId="263"/>
            <ac:spMk id="107" creationId="{00000000-0000-0000-0000-000000000000}"/>
          </ac:spMkLst>
        </pc:spChg>
        <pc:spChg chg="del">
          <ac:chgData name="Emma Vicassiau" userId="S::e.vicassiau_combrailles.com#ext#@parclivradoisforezorg.onmicrosoft.com::19d5a65a-4745-43f5-802c-6bad501d7500" providerId="AD" clId="Web-{6D945384-83BA-8459-C7B0-E130A2EF6323}" dt="2024-04-05T12:37:53.434" v="1057"/>
          <ac:spMkLst>
            <pc:docMk/>
            <pc:sldMk cId="0" sldId="263"/>
            <ac:spMk id="108" creationId="{00000000-0000-0000-0000-000000000000}"/>
          </ac:spMkLst>
        </pc:spChg>
      </pc:sldChg>
      <pc:sldChg chg="addSp delSp modSp">
        <pc:chgData name="Emma Vicassiau" userId="S::e.vicassiau_combrailles.com#ext#@parclivradoisforezorg.onmicrosoft.com::19d5a65a-4745-43f5-802c-6bad501d7500" providerId="AD" clId="Web-{6D945384-83BA-8459-C7B0-E130A2EF6323}" dt="2024-04-05T10:35:34.798" v="715" actId="1076"/>
        <pc:sldMkLst>
          <pc:docMk/>
          <pc:sldMk cId="0" sldId="264"/>
        </pc:sldMkLst>
        <pc:picChg chg="add mod">
          <ac:chgData name="Emma Vicassiau" userId="S::e.vicassiau_combrailles.com#ext#@parclivradoisforezorg.onmicrosoft.com::19d5a65a-4745-43f5-802c-6bad501d7500" providerId="AD" clId="Web-{6D945384-83BA-8459-C7B0-E130A2EF6323}" dt="2024-04-05T10:35:34.798" v="715" actId="1076"/>
          <ac:picMkLst>
            <pc:docMk/>
            <pc:sldMk cId="0" sldId="264"/>
            <ac:picMk id="2" creationId="{0F010E2C-B963-0E21-7535-BAFE75E6660E}"/>
          </ac:picMkLst>
        </pc:picChg>
        <pc:picChg chg="del">
          <ac:chgData name="Emma Vicassiau" userId="S::e.vicassiau_combrailles.com#ext#@parclivradoisforezorg.onmicrosoft.com::19d5a65a-4745-43f5-802c-6bad501d7500" providerId="AD" clId="Web-{6D945384-83BA-8459-C7B0-E130A2EF6323}" dt="2024-04-05T10:35:24.032" v="712"/>
          <ac:picMkLst>
            <pc:docMk/>
            <pc:sldMk cId="0" sldId="264"/>
            <ac:picMk id="114" creationId="{00000000-0000-0000-0000-000000000000}"/>
          </ac:picMkLst>
        </pc:picChg>
      </pc:sldChg>
      <pc:sldChg chg="del">
        <pc:chgData name="Emma Vicassiau" userId="S::e.vicassiau_combrailles.com#ext#@parclivradoisforezorg.onmicrosoft.com::19d5a65a-4745-43f5-802c-6bad501d7500" providerId="AD" clId="Web-{6D945384-83BA-8459-C7B0-E130A2EF6323}" dt="2024-04-05T10:29:13.454" v="184"/>
        <pc:sldMkLst>
          <pc:docMk/>
          <pc:sldMk cId="0" sldId="265"/>
        </pc:sldMkLst>
      </pc:sldChg>
      <pc:sldChg chg="add del ord">
        <pc:chgData name="Emma Vicassiau" userId="S::e.vicassiau_combrailles.com#ext#@parclivradoisforezorg.onmicrosoft.com::19d5a65a-4745-43f5-802c-6bad501d7500" providerId="AD" clId="Web-{6D945384-83BA-8459-C7B0-E130A2EF6323}" dt="2024-04-05T13:32:38.669" v="1289"/>
        <pc:sldMkLst>
          <pc:docMk/>
          <pc:sldMk cId="0" sldId="266"/>
        </pc:sldMkLst>
      </pc:sldChg>
      <pc:sldChg chg="add del">
        <pc:chgData name="Emma Vicassiau" userId="S::e.vicassiau_combrailles.com#ext#@parclivradoisforezorg.onmicrosoft.com::19d5a65a-4745-43f5-802c-6bad501d7500" providerId="AD" clId="Web-{6D945384-83BA-8459-C7B0-E130A2EF6323}" dt="2024-04-05T13:32:54.592" v="1292"/>
        <pc:sldMkLst>
          <pc:docMk/>
          <pc:sldMk cId="0" sldId="267"/>
        </pc:sldMkLst>
      </pc:sldChg>
      <pc:sldChg chg="del">
        <pc:chgData name="Emma Vicassiau" userId="S::e.vicassiau_combrailles.com#ext#@parclivradoisforezorg.onmicrosoft.com::19d5a65a-4745-43f5-802c-6bad501d7500" providerId="AD" clId="Web-{6D945384-83BA-8459-C7B0-E130A2EF6323}" dt="2024-04-05T10:29:16.220" v="187"/>
        <pc:sldMkLst>
          <pc:docMk/>
          <pc:sldMk cId="0" sldId="268"/>
        </pc:sldMkLst>
      </pc:sldChg>
      <pc:sldChg chg="del">
        <pc:chgData name="Emma Vicassiau" userId="S::e.vicassiau_combrailles.com#ext#@parclivradoisforezorg.onmicrosoft.com::19d5a65a-4745-43f5-802c-6bad501d7500" providerId="AD" clId="Web-{6D945384-83BA-8459-C7B0-E130A2EF6323}" dt="2024-04-05T10:29:17.111" v="188"/>
        <pc:sldMkLst>
          <pc:docMk/>
          <pc:sldMk cId="0" sldId="269"/>
        </pc:sldMkLst>
      </pc:sldChg>
      <pc:sldChg chg="del">
        <pc:chgData name="Emma Vicassiau" userId="S::e.vicassiau_combrailles.com#ext#@parclivradoisforezorg.onmicrosoft.com::19d5a65a-4745-43f5-802c-6bad501d7500" providerId="AD" clId="Web-{6D945384-83BA-8459-C7B0-E130A2EF6323}" dt="2024-04-05T10:29:18.079" v="189"/>
        <pc:sldMkLst>
          <pc:docMk/>
          <pc:sldMk cId="0" sldId="270"/>
        </pc:sldMkLst>
      </pc:sldChg>
      <pc:sldChg chg="modSp">
        <pc:chgData name="Emma Vicassiau" userId="S::e.vicassiau_combrailles.com#ext#@parclivradoisforezorg.onmicrosoft.com::19d5a65a-4745-43f5-802c-6bad501d7500" providerId="AD" clId="Web-{6D945384-83BA-8459-C7B0-E130A2EF6323}" dt="2024-04-05T12:41:14.782" v="1092" actId="1076"/>
        <pc:sldMkLst>
          <pc:docMk/>
          <pc:sldMk cId="0" sldId="271"/>
        </pc:sldMkLst>
        <pc:graphicFrameChg chg="mod modGraphic">
          <ac:chgData name="Emma Vicassiau" userId="S::e.vicassiau_combrailles.com#ext#@parclivradoisforezorg.onmicrosoft.com::19d5a65a-4745-43f5-802c-6bad501d7500" providerId="AD" clId="Web-{6D945384-83BA-8459-C7B0-E130A2EF6323}" dt="2024-04-05T12:41:14.782" v="1092" actId="1076"/>
          <ac:graphicFrameMkLst>
            <pc:docMk/>
            <pc:sldMk cId="0" sldId="271"/>
            <ac:graphicFrameMk id="157" creationId="{00000000-0000-0000-0000-000000000000}"/>
          </ac:graphicFrameMkLst>
        </pc:graphicFrameChg>
      </pc:sldChg>
      <pc:sldChg chg="addSp delSp modSp ord">
        <pc:chgData name="Emma Vicassiau" userId="S::e.vicassiau_combrailles.com#ext#@parclivradoisforezorg.onmicrosoft.com::19d5a65a-4745-43f5-802c-6bad501d7500" providerId="AD" clId="Web-{6D945384-83BA-8459-C7B0-E130A2EF6323}" dt="2024-04-05T12:46:09.133" v="1139" actId="20577"/>
        <pc:sldMkLst>
          <pc:docMk/>
          <pc:sldMk cId="0" sldId="272"/>
        </pc:sldMkLst>
        <pc:spChg chg="add del">
          <ac:chgData name="Emma Vicassiau" userId="S::e.vicassiau_combrailles.com#ext#@parclivradoisforezorg.onmicrosoft.com::19d5a65a-4745-43f5-802c-6bad501d7500" providerId="AD" clId="Web-{6D945384-83BA-8459-C7B0-E130A2EF6323}" dt="2024-04-05T12:41:38.283" v="1094"/>
          <ac:spMkLst>
            <pc:docMk/>
            <pc:sldMk cId="0" sldId="272"/>
            <ac:spMk id="3" creationId="{30FC7DC9-CEEE-7670-72F9-8DF44DCFB3BE}"/>
          </ac:spMkLst>
        </pc:spChg>
        <pc:spChg chg="add mod">
          <ac:chgData name="Emma Vicassiau" userId="S::e.vicassiau_combrailles.com#ext#@parclivradoisforezorg.onmicrosoft.com::19d5a65a-4745-43f5-802c-6bad501d7500" providerId="AD" clId="Web-{6D945384-83BA-8459-C7B0-E130A2EF6323}" dt="2024-04-05T12:46:09.133" v="1139" actId="20577"/>
          <ac:spMkLst>
            <pc:docMk/>
            <pc:sldMk cId="0" sldId="272"/>
            <ac:spMk id="5" creationId="{85C2A57D-8448-2E72-CDFF-DE26495EB0F0}"/>
          </ac:spMkLst>
        </pc:spChg>
        <pc:spChg chg="del mod">
          <ac:chgData name="Emma Vicassiau" userId="S::e.vicassiau_combrailles.com#ext#@parclivradoisforezorg.onmicrosoft.com::19d5a65a-4745-43f5-802c-6bad501d7500" providerId="AD" clId="Web-{6D945384-83BA-8459-C7B0-E130A2EF6323}" dt="2024-04-05T12:41:40.330" v="1095"/>
          <ac:spMkLst>
            <pc:docMk/>
            <pc:sldMk cId="0" sldId="272"/>
            <ac:spMk id="165" creationId="{00000000-0000-0000-0000-000000000000}"/>
          </ac:spMkLst>
        </pc:spChg>
        <pc:spChg chg="del">
          <ac:chgData name="Emma Vicassiau" userId="S::e.vicassiau_combrailles.com#ext#@parclivradoisforezorg.onmicrosoft.com::19d5a65a-4745-43f5-802c-6bad501d7500" providerId="AD" clId="Web-{6D945384-83BA-8459-C7B0-E130A2EF6323}" dt="2024-04-05T10:43:04.661" v="797"/>
          <ac:spMkLst>
            <pc:docMk/>
            <pc:sldMk cId="0" sldId="272"/>
            <ac:spMk id="166" creationId="{00000000-0000-0000-0000-000000000000}"/>
          </ac:spMkLst>
        </pc:spChg>
        <pc:picChg chg="mod modCrop">
          <ac:chgData name="Emma Vicassiau" userId="S::e.vicassiau_combrailles.com#ext#@parclivradoisforezorg.onmicrosoft.com::19d5a65a-4745-43f5-802c-6bad501d7500" providerId="AD" clId="Web-{6D945384-83BA-8459-C7B0-E130A2EF6323}" dt="2024-04-05T12:41:49.299" v="1097" actId="1076"/>
          <ac:picMkLst>
            <pc:docMk/>
            <pc:sldMk cId="0" sldId="272"/>
            <ac:picMk id="164" creationId="{00000000-0000-0000-0000-000000000000}"/>
          </ac:picMkLst>
        </pc:picChg>
      </pc:sldChg>
      <pc:sldChg chg="delSp modSp">
        <pc:chgData name="Emma Vicassiau" userId="S::e.vicassiau_combrailles.com#ext#@parclivradoisforezorg.onmicrosoft.com::19d5a65a-4745-43f5-802c-6bad501d7500" providerId="AD" clId="Web-{6D945384-83BA-8459-C7B0-E130A2EF6323}" dt="2024-04-05T12:43:47.754" v="1111" actId="14100"/>
        <pc:sldMkLst>
          <pc:docMk/>
          <pc:sldMk cId="0" sldId="273"/>
        </pc:sldMkLst>
        <pc:spChg chg="del">
          <ac:chgData name="Emma Vicassiau" userId="S::e.vicassiau_combrailles.com#ext#@parclivradoisforezorg.onmicrosoft.com::19d5a65a-4745-43f5-802c-6bad501d7500" providerId="AD" clId="Web-{6D945384-83BA-8459-C7B0-E130A2EF6323}" dt="2024-04-05T12:42:57.159" v="1101"/>
          <ac:spMkLst>
            <pc:docMk/>
            <pc:sldMk cId="0" sldId="273"/>
            <ac:spMk id="172" creationId="{00000000-0000-0000-0000-000000000000}"/>
          </ac:spMkLst>
        </pc:spChg>
        <pc:picChg chg="mod">
          <ac:chgData name="Emma Vicassiau" userId="S::e.vicassiau_combrailles.com#ext#@parclivradoisforezorg.onmicrosoft.com::19d5a65a-4745-43f5-802c-6bad501d7500" providerId="AD" clId="Web-{6D945384-83BA-8459-C7B0-E130A2EF6323}" dt="2024-04-05T12:43:47.754" v="1111" actId="14100"/>
          <ac:picMkLst>
            <pc:docMk/>
            <pc:sldMk cId="0" sldId="273"/>
            <ac:picMk id="171" creationId="{00000000-0000-0000-0000-000000000000}"/>
          </ac:picMkLst>
        </pc:picChg>
      </pc:sldChg>
      <pc:sldChg chg="delSp modSp">
        <pc:chgData name="Emma Vicassiau" userId="S::e.vicassiau_combrailles.com#ext#@parclivradoisforezorg.onmicrosoft.com::19d5a65a-4745-43f5-802c-6bad501d7500" providerId="AD" clId="Web-{6D945384-83BA-8459-C7B0-E130A2EF6323}" dt="2024-04-05T12:43:39.098" v="1109" actId="1076"/>
        <pc:sldMkLst>
          <pc:docMk/>
          <pc:sldMk cId="0" sldId="274"/>
        </pc:sldMkLst>
        <pc:spChg chg="del">
          <ac:chgData name="Emma Vicassiau" userId="S::e.vicassiau_combrailles.com#ext#@parclivradoisforezorg.onmicrosoft.com::19d5a65a-4745-43f5-802c-6bad501d7500" providerId="AD" clId="Web-{6D945384-83BA-8459-C7B0-E130A2EF6323}" dt="2024-04-05T12:42:04.799" v="1098"/>
          <ac:spMkLst>
            <pc:docMk/>
            <pc:sldMk cId="0" sldId="274"/>
            <ac:spMk id="178" creationId="{00000000-0000-0000-0000-000000000000}"/>
          </ac:spMkLst>
        </pc:spChg>
        <pc:picChg chg="mod">
          <ac:chgData name="Emma Vicassiau" userId="S::e.vicassiau_combrailles.com#ext#@parclivradoisforezorg.onmicrosoft.com::19d5a65a-4745-43f5-802c-6bad501d7500" providerId="AD" clId="Web-{6D945384-83BA-8459-C7B0-E130A2EF6323}" dt="2024-04-05T12:43:39.098" v="1109" actId="1076"/>
          <ac:picMkLst>
            <pc:docMk/>
            <pc:sldMk cId="0" sldId="274"/>
            <ac:picMk id="177" creationId="{00000000-0000-0000-0000-000000000000}"/>
          </ac:picMkLst>
        </pc:picChg>
      </pc:sldChg>
      <pc:sldChg chg="delSp modSp">
        <pc:chgData name="Emma Vicassiau" userId="S::e.vicassiau_combrailles.com#ext#@parclivradoisforezorg.onmicrosoft.com::19d5a65a-4745-43f5-802c-6bad501d7500" providerId="AD" clId="Web-{6D945384-83BA-8459-C7B0-E130A2EF6323}" dt="2024-04-05T12:43:28.785" v="1107" actId="1076"/>
        <pc:sldMkLst>
          <pc:docMk/>
          <pc:sldMk cId="0" sldId="275"/>
        </pc:sldMkLst>
        <pc:spChg chg="del">
          <ac:chgData name="Emma Vicassiau" userId="S::e.vicassiau_combrailles.com#ext#@parclivradoisforezorg.onmicrosoft.com::19d5a65a-4745-43f5-802c-6bad501d7500" providerId="AD" clId="Web-{6D945384-83BA-8459-C7B0-E130A2EF6323}" dt="2024-04-05T12:43:20.004" v="1104"/>
          <ac:spMkLst>
            <pc:docMk/>
            <pc:sldMk cId="0" sldId="275"/>
            <ac:spMk id="184" creationId="{00000000-0000-0000-0000-000000000000}"/>
          </ac:spMkLst>
        </pc:spChg>
        <pc:picChg chg="mod">
          <ac:chgData name="Emma Vicassiau" userId="S::e.vicassiau_combrailles.com#ext#@parclivradoisforezorg.onmicrosoft.com::19d5a65a-4745-43f5-802c-6bad501d7500" providerId="AD" clId="Web-{6D945384-83BA-8459-C7B0-E130A2EF6323}" dt="2024-04-05T12:43:28.785" v="1107" actId="1076"/>
          <ac:picMkLst>
            <pc:docMk/>
            <pc:sldMk cId="0" sldId="275"/>
            <ac:picMk id="183" creationId="{00000000-0000-0000-0000-000000000000}"/>
          </ac:picMkLst>
        </pc:picChg>
      </pc:sldChg>
      <pc:sldChg chg="del">
        <pc:chgData name="Emma Vicassiau" userId="S::e.vicassiau_combrailles.com#ext#@parclivradoisforezorg.onmicrosoft.com::19d5a65a-4745-43f5-802c-6bad501d7500" providerId="AD" clId="Web-{6D945384-83BA-8459-C7B0-E130A2EF6323}" dt="2024-04-05T12:44:46.646" v="1118"/>
        <pc:sldMkLst>
          <pc:docMk/>
          <pc:sldMk cId="0" sldId="276"/>
        </pc:sldMkLst>
      </pc:sldChg>
      <pc:sldChg chg="modSp ord">
        <pc:chgData name="Emma Vicassiau" userId="S::e.vicassiau_combrailles.com#ext#@parclivradoisforezorg.onmicrosoft.com::19d5a65a-4745-43f5-802c-6bad501d7500" providerId="AD" clId="Web-{6D945384-83BA-8459-C7B0-E130A2EF6323}" dt="2024-04-05T13:35:46.441" v="1312"/>
        <pc:sldMkLst>
          <pc:docMk/>
          <pc:sldMk cId="0" sldId="277"/>
        </pc:sldMkLst>
        <pc:spChg chg="mod">
          <ac:chgData name="Emma Vicassiau" userId="S::e.vicassiau_combrailles.com#ext#@parclivradoisforezorg.onmicrosoft.com::19d5a65a-4745-43f5-802c-6bad501d7500" providerId="AD" clId="Web-{6D945384-83BA-8459-C7B0-E130A2EF6323}" dt="2024-04-05T12:44:54.959" v="1119" actId="14100"/>
          <ac:spMkLst>
            <pc:docMk/>
            <pc:sldMk cId="0" sldId="277"/>
            <ac:spMk id="197" creationId="{00000000-0000-0000-0000-000000000000}"/>
          </ac:spMkLst>
        </pc:spChg>
      </pc:sldChg>
      <pc:sldChg chg="addSp delSp modSp add replId">
        <pc:chgData name="Emma Vicassiau" userId="S::e.vicassiau_combrailles.com#ext#@parclivradoisforezorg.onmicrosoft.com::19d5a65a-4745-43f5-802c-6bad501d7500" providerId="AD" clId="Web-{6D945384-83BA-8459-C7B0-E130A2EF6323}" dt="2024-04-05T12:44:29.662" v="1117" actId="1076"/>
        <pc:sldMkLst>
          <pc:docMk/>
          <pc:sldMk cId="645624989" sldId="278"/>
        </pc:sldMkLst>
        <pc:picChg chg="add mod">
          <ac:chgData name="Emma Vicassiau" userId="S::e.vicassiau_combrailles.com#ext#@parclivradoisforezorg.onmicrosoft.com::19d5a65a-4745-43f5-802c-6bad501d7500" providerId="AD" clId="Web-{6D945384-83BA-8459-C7B0-E130A2EF6323}" dt="2024-04-05T12:44:29.662" v="1117" actId="1076"/>
          <ac:picMkLst>
            <pc:docMk/>
            <pc:sldMk cId="645624989" sldId="278"/>
            <ac:picMk id="2" creationId="{A45F71CA-1F98-25BD-2727-754B1CA67779}"/>
          </ac:picMkLst>
        </pc:picChg>
        <pc:picChg chg="del">
          <ac:chgData name="Emma Vicassiau" userId="S::e.vicassiau_combrailles.com#ext#@parclivradoisforezorg.onmicrosoft.com::19d5a65a-4745-43f5-802c-6bad501d7500" providerId="AD" clId="Web-{6D945384-83BA-8459-C7B0-E130A2EF6323}" dt="2024-04-05T12:44:12.896" v="1113"/>
          <ac:picMkLst>
            <pc:docMk/>
            <pc:sldMk cId="645624989" sldId="278"/>
            <ac:picMk id="171" creationId="{00000000-0000-0000-0000-000000000000}"/>
          </ac:picMkLst>
        </pc:picChg>
      </pc:sldChg>
      <pc:sldChg chg="add del replId">
        <pc:chgData name="Emma Vicassiau" userId="S::e.vicassiau_combrailles.com#ext#@parclivradoisforezorg.onmicrosoft.com::19d5a65a-4745-43f5-802c-6bad501d7500" providerId="AD" clId="Web-{6D945384-83BA-8459-C7B0-E130A2EF6323}" dt="2024-04-05T12:36:14.385" v="1033"/>
        <pc:sldMkLst>
          <pc:docMk/>
          <pc:sldMk cId="3304259720" sldId="278"/>
        </pc:sldMkLst>
      </pc:sldChg>
      <pc:sldChg chg="delSp modSp add replId">
        <pc:chgData name="Emma Vicassiau" userId="S::e.vicassiau_combrailles.com#ext#@parclivradoisforezorg.onmicrosoft.com::19d5a65a-4745-43f5-802c-6bad501d7500" providerId="AD" clId="Web-{6D945384-83BA-8459-C7B0-E130A2EF6323}" dt="2024-04-05T12:45:24.428" v="1129" actId="1076"/>
        <pc:sldMkLst>
          <pc:docMk/>
          <pc:sldMk cId="1460175425" sldId="279"/>
        </pc:sldMkLst>
        <pc:spChg chg="mod">
          <ac:chgData name="Emma Vicassiau" userId="S::e.vicassiau_combrailles.com#ext#@parclivradoisforezorg.onmicrosoft.com::19d5a65a-4745-43f5-802c-6bad501d7500" providerId="AD" clId="Web-{6D945384-83BA-8459-C7B0-E130A2EF6323}" dt="2024-04-05T12:45:24.428" v="1129" actId="1076"/>
          <ac:spMkLst>
            <pc:docMk/>
            <pc:sldMk cId="1460175425" sldId="279"/>
            <ac:spMk id="197" creationId="{00000000-0000-0000-0000-000000000000}"/>
          </ac:spMkLst>
        </pc:spChg>
        <pc:picChg chg="del">
          <ac:chgData name="Emma Vicassiau" userId="S::e.vicassiau_combrailles.com#ext#@parclivradoisforezorg.onmicrosoft.com::19d5a65a-4745-43f5-802c-6bad501d7500" providerId="AD" clId="Web-{6D945384-83BA-8459-C7B0-E130A2EF6323}" dt="2024-04-05T12:45:11.225" v="1121"/>
          <ac:picMkLst>
            <pc:docMk/>
            <pc:sldMk cId="1460175425" sldId="279"/>
            <ac:picMk id="198" creationId="{00000000-0000-0000-0000-000000000000}"/>
          </ac:picMkLst>
        </pc:picChg>
      </pc:sldChg>
      <pc:sldChg chg="delSp modSp add ord replId">
        <pc:chgData name="Emma Vicassiau" userId="S::e.vicassiau_combrailles.com#ext#@parclivradoisforezorg.onmicrosoft.com::19d5a65a-4745-43f5-802c-6bad501d7500" providerId="AD" clId="Web-{6D945384-83BA-8459-C7B0-E130A2EF6323}" dt="2024-04-05T12:51:20.561" v="1226" actId="1076"/>
        <pc:sldMkLst>
          <pc:docMk/>
          <pc:sldMk cId="3285030550" sldId="280"/>
        </pc:sldMkLst>
        <pc:spChg chg="mod">
          <ac:chgData name="Emma Vicassiau" userId="S::e.vicassiau_combrailles.com#ext#@parclivradoisforezorg.onmicrosoft.com::19d5a65a-4745-43f5-802c-6bad501d7500" providerId="AD" clId="Web-{6D945384-83BA-8459-C7B0-E130A2EF6323}" dt="2024-04-05T12:51:20.561" v="1226" actId="1076"/>
          <ac:spMkLst>
            <pc:docMk/>
            <pc:sldMk cId="3285030550" sldId="280"/>
            <ac:spMk id="5" creationId="{85C2A57D-8448-2E72-CDFF-DE26495EB0F0}"/>
          </ac:spMkLst>
        </pc:spChg>
        <pc:picChg chg="del">
          <ac:chgData name="Emma Vicassiau" userId="S::e.vicassiau_combrailles.com#ext#@parclivradoisforezorg.onmicrosoft.com::19d5a65a-4745-43f5-802c-6bad501d7500" providerId="AD" clId="Web-{6D945384-83BA-8459-C7B0-E130A2EF6323}" dt="2024-04-05T12:46:37.586" v="1158"/>
          <ac:picMkLst>
            <pc:docMk/>
            <pc:sldMk cId="3285030550" sldId="280"/>
            <ac:picMk id="164" creationId="{00000000-0000-0000-0000-000000000000}"/>
          </ac:picMkLst>
        </pc:picChg>
      </pc:sldChg>
      <pc:sldChg chg="modSp add del replId">
        <pc:chgData name="Emma Vicassiau" userId="S::e.vicassiau_combrailles.com#ext#@parclivradoisforezorg.onmicrosoft.com::19d5a65a-4745-43f5-802c-6bad501d7500" providerId="AD" clId="Web-{6D945384-83BA-8459-C7B0-E130A2EF6323}" dt="2024-04-05T13:31:31.886" v="1282"/>
        <pc:sldMkLst>
          <pc:docMk/>
          <pc:sldMk cId="447878027" sldId="281"/>
        </pc:sldMkLst>
        <pc:spChg chg="mod">
          <ac:chgData name="Emma Vicassiau" userId="S::e.vicassiau_combrailles.com#ext#@parclivradoisforezorg.onmicrosoft.com::19d5a65a-4745-43f5-802c-6bad501d7500" providerId="AD" clId="Web-{6D945384-83BA-8459-C7B0-E130A2EF6323}" dt="2024-04-05T12:46:45.008" v="1161" actId="20577"/>
          <ac:spMkLst>
            <pc:docMk/>
            <pc:sldMk cId="447878027" sldId="281"/>
            <ac:spMk id="5" creationId="{85C2A57D-8448-2E72-CDFF-DE26495EB0F0}"/>
          </ac:spMkLst>
        </pc:spChg>
      </pc:sldChg>
      <pc:sldChg chg="addSp delSp modSp add ord replId">
        <pc:chgData name="Emma Vicassiau" userId="S::e.vicassiau_combrailles.com#ext#@parclivradoisforezorg.onmicrosoft.com::19d5a65a-4745-43f5-802c-6bad501d7500" providerId="AD" clId="Web-{6D945384-83BA-8459-C7B0-E130A2EF6323}" dt="2024-04-05T12:50:44.623" v="1221" actId="20577"/>
        <pc:sldMkLst>
          <pc:docMk/>
          <pc:sldMk cId="2056621768" sldId="282"/>
        </pc:sldMkLst>
        <pc:spChg chg="add mod">
          <ac:chgData name="Emma Vicassiau" userId="S::e.vicassiau_combrailles.com#ext#@parclivradoisforezorg.onmicrosoft.com::19d5a65a-4745-43f5-802c-6bad501d7500" providerId="AD" clId="Web-{6D945384-83BA-8459-C7B0-E130A2EF6323}" dt="2024-04-05T12:50:44.623" v="1221" actId="20577"/>
          <ac:spMkLst>
            <pc:docMk/>
            <pc:sldMk cId="2056621768" sldId="282"/>
            <ac:spMk id="2" creationId="{2E4BD9E6-EFF1-EA93-0509-74E2BD6E550D}"/>
          </ac:spMkLst>
        </pc:spChg>
        <pc:picChg chg="del">
          <ac:chgData name="Emma Vicassiau" userId="S::e.vicassiau_combrailles.com#ext#@parclivradoisforezorg.onmicrosoft.com::19d5a65a-4745-43f5-802c-6bad501d7500" providerId="AD" clId="Web-{6D945384-83BA-8459-C7B0-E130A2EF6323}" dt="2024-04-05T12:47:27.228" v="1164"/>
          <ac:picMkLst>
            <pc:docMk/>
            <pc:sldMk cId="2056621768" sldId="282"/>
            <ac:picMk id="171" creationId="{00000000-0000-0000-0000-000000000000}"/>
          </ac:picMkLst>
        </pc:picChg>
      </pc:sldChg>
      <pc:sldChg chg="modSp add ord">
        <pc:chgData name="Emma Vicassiau" userId="S::e.vicassiau_combrailles.com#ext#@parclivradoisforezorg.onmicrosoft.com::19d5a65a-4745-43f5-802c-6bad501d7500" providerId="AD" clId="Web-{6D945384-83BA-8459-C7B0-E130A2EF6323}" dt="2024-04-05T13:31:27.339" v="1281"/>
        <pc:sldMkLst>
          <pc:docMk/>
          <pc:sldMk cId="3406052630" sldId="283"/>
        </pc:sldMkLst>
        <pc:spChg chg="mod">
          <ac:chgData name="Emma Vicassiau" userId="S::e.vicassiau_combrailles.com#ext#@parclivradoisforezorg.onmicrosoft.com::19d5a65a-4745-43f5-802c-6bad501d7500" providerId="AD" clId="Web-{6D945384-83BA-8459-C7B0-E130A2EF6323}" dt="2024-04-05T12:49:02.105" v="1208" actId="1076"/>
          <ac:spMkLst>
            <pc:docMk/>
            <pc:sldMk cId="3406052630" sldId="283"/>
            <ac:spMk id="124" creationId="{00000000-0000-0000-0000-000000000000}"/>
          </ac:spMkLst>
        </pc:spChg>
        <pc:spChg chg="mod">
          <ac:chgData name="Emma Vicassiau" userId="S::e.vicassiau_combrailles.com#ext#@parclivradoisforezorg.onmicrosoft.com::19d5a65a-4745-43f5-802c-6bad501d7500" providerId="AD" clId="Web-{6D945384-83BA-8459-C7B0-E130A2EF6323}" dt="2024-04-05T12:49:05.308" v="1209" actId="1076"/>
          <ac:spMkLst>
            <pc:docMk/>
            <pc:sldMk cId="3406052630" sldId="283"/>
            <ac:spMk id="125" creationId="{00000000-0000-0000-0000-000000000000}"/>
          </ac:spMkLst>
        </pc:spChg>
      </pc:sldChg>
      <pc:sldChg chg="modSp add">
        <pc:chgData name="Emma Vicassiau" userId="S::e.vicassiau_combrailles.com#ext#@parclivradoisforezorg.onmicrosoft.com::19d5a65a-4745-43f5-802c-6bad501d7500" providerId="AD" clId="Web-{6D945384-83BA-8459-C7B0-E130A2EF6323}" dt="2024-04-05T12:49:40.200" v="1213"/>
        <pc:sldMkLst>
          <pc:docMk/>
          <pc:sldMk cId="2937470883" sldId="297"/>
        </pc:sldMkLst>
        <pc:spChg chg="mod">
          <ac:chgData name="Emma Vicassiau" userId="S::e.vicassiau_combrailles.com#ext#@parclivradoisforezorg.onmicrosoft.com::19d5a65a-4745-43f5-802c-6bad501d7500" providerId="AD" clId="Web-{6D945384-83BA-8459-C7B0-E130A2EF6323}" dt="2024-04-05T12:49:40.200" v="1213"/>
          <ac:spMkLst>
            <pc:docMk/>
            <pc:sldMk cId="2937470883" sldId="297"/>
            <ac:spMk id="4" creationId="{00000000-0000-0000-0000-000000000000}"/>
          </ac:spMkLst>
        </pc:spChg>
      </pc:sldChg>
      <pc:sldChg chg="addSp delSp modSp add">
        <pc:chgData name="Emma Vicassiau" userId="S::e.vicassiau_combrailles.com#ext#@parclivradoisforezorg.onmicrosoft.com::19d5a65a-4745-43f5-802c-6bad501d7500" providerId="AD" clId="Web-{6D945384-83BA-8459-C7B0-E130A2EF6323}" dt="2024-04-05T12:53:59.581" v="1245" actId="1076"/>
        <pc:sldMkLst>
          <pc:docMk/>
          <pc:sldMk cId="2563045826" sldId="298"/>
        </pc:sldMkLst>
        <pc:spChg chg="add mod">
          <ac:chgData name="Emma Vicassiau" userId="S::e.vicassiau_combrailles.com#ext#@parclivradoisforezorg.onmicrosoft.com::19d5a65a-4745-43f5-802c-6bad501d7500" providerId="AD" clId="Web-{6D945384-83BA-8459-C7B0-E130A2EF6323}" dt="2024-04-05T12:53:36.143" v="1238" actId="1076"/>
          <ac:spMkLst>
            <pc:docMk/>
            <pc:sldMk cId="2563045826" sldId="298"/>
            <ac:spMk id="2" creationId="{61669C13-9460-1384-2264-C206916DF78E}"/>
          </ac:spMkLst>
        </pc:spChg>
        <pc:spChg chg="del">
          <ac:chgData name="Emma Vicassiau" userId="S::e.vicassiau_combrailles.com#ext#@parclivradoisforezorg.onmicrosoft.com::19d5a65a-4745-43f5-802c-6bad501d7500" providerId="AD" clId="Web-{6D945384-83BA-8459-C7B0-E130A2EF6323}" dt="2024-04-05T12:52:58.314" v="1228"/>
          <ac:spMkLst>
            <pc:docMk/>
            <pc:sldMk cId="2563045826" sldId="298"/>
            <ac:spMk id="3" creationId="{00000000-0000-0000-0000-000000000000}"/>
          </ac:spMkLst>
        </pc:spChg>
        <pc:spChg chg="mod">
          <ac:chgData name="Emma Vicassiau" userId="S::e.vicassiau_combrailles.com#ext#@parclivradoisforezorg.onmicrosoft.com::19d5a65a-4745-43f5-802c-6bad501d7500" providerId="AD" clId="Web-{6D945384-83BA-8459-C7B0-E130A2EF6323}" dt="2024-04-05T12:53:59.581" v="1245" actId="1076"/>
          <ac:spMkLst>
            <pc:docMk/>
            <pc:sldMk cId="2563045826" sldId="298"/>
            <ac:spMk id="4" creationId="{00000000-0000-0000-0000-000000000000}"/>
          </ac:spMkLst>
        </pc:spChg>
        <pc:spChg chg="mod">
          <ac:chgData name="Emma Vicassiau" userId="S::e.vicassiau_combrailles.com#ext#@parclivradoisforezorg.onmicrosoft.com::19d5a65a-4745-43f5-802c-6bad501d7500" providerId="AD" clId="Web-{6D945384-83BA-8459-C7B0-E130A2EF6323}" dt="2024-04-05T12:53:50.284" v="1244" actId="1076"/>
          <ac:spMkLst>
            <pc:docMk/>
            <pc:sldMk cId="2563045826" sldId="298"/>
            <ac:spMk id="6" creationId="{00000000-0000-0000-0000-000000000000}"/>
          </ac:spMkLst>
        </pc:spChg>
      </pc:sldChg>
      <pc:sldChg chg="addSp delSp modSp add">
        <pc:chgData name="Emma Vicassiau" userId="S::e.vicassiau_combrailles.com#ext#@parclivradoisforezorg.onmicrosoft.com::19d5a65a-4745-43f5-802c-6bad501d7500" providerId="AD" clId="Web-{6D945384-83BA-8459-C7B0-E130A2EF6323}" dt="2024-04-05T13:32:45.966" v="1291" actId="20577"/>
        <pc:sldMkLst>
          <pc:docMk/>
          <pc:sldMk cId="2876901064" sldId="299"/>
        </pc:sldMkLst>
        <pc:spChg chg="add">
          <ac:chgData name="Emma Vicassiau" userId="S::e.vicassiau_combrailles.com#ext#@parclivradoisforezorg.onmicrosoft.com::19d5a65a-4745-43f5-802c-6bad501d7500" providerId="AD" clId="Web-{6D945384-83BA-8459-C7B0-E130A2EF6323}" dt="2024-04-05T12:54:18.769" v="1248"/>
          <ac:spMkLst>
            <pc:docMk/>
            <pc:sldMk cId="2876901064" sldId="299"/>
            <ac:spMk id="3" creationId="{85B830F6-8F76-18FD-4A2E-3BAB3332CEE5}"/>
          </ac:spMkLst>
        </pc:spChg>
        <pc:spChg chg="del">
          <ac:chgData name="Emma Vicassiau" userId="S::e.vicassiau_combrailles.com#ext#@parclivradoisforezorg.onmicrosoft.com::19d5a65a-4745-43f5-802c-6bad501d7500" providerId="AD" clId="Web-{6D945384-83BA-8459-C7B0-E130A2EF6323}" dt="2024-04-05T12:54:28.675" v="1250"/>
          <ac:spMkLst>
            <pc:docMk/>
            <pc:sldMk cId="2876901064" sldId="299"/>
            <ac:spMk id="4" creationId="{00000000-0000-0000-0000-000000000000}"/>
          </ac:spMkLst>
        </pc:spChg>
        <pc:spChg chg="mod">
          <ac:chgData name="Emma Vicassiau" userId="S::e.vicassiau_combrailles.com#ext#@parclivradoisforezorg.onmicrosoft.com::19d5a65a-4745-43f5-802c-6bad501d7500" providerId="AD" clId="Web-{6D945384-83BA-8459-C7B0-E130A2EF6323}" dt="2024-04-05T13:32:45.966" v="1291" actId="20577"/>
          <ac:spMkLst>
            <pc:docMk/>
            <pc:sldMk cId="2876901064" sldId="299"/>
            <ac:spMk id="5" creationId="{00000000-0000-0000-0000-000000000000}"/>
          </ac:spMkLst>
        </pc:spChg>
        <pc:spChg chg="mod">
          <ac:chgData name="Emma Vicassiau" userId="S::e.vicassiau_combrailles.com#ext#@parclivradoisforezorg.onmicrosoft.com::19d5a65a-4745-43f5-802c-6bad501d7500" providerId="AD" clId="Web-{6D945384-83BA-8459-C7B0-E130A2EF6323}" dt="2024-04-05T13:30:21.290" v="1274" actId="1076"/>
          <ac:spMkLst>
            <pc:docMk/>
            <pc:sldMk cId="2876901064" sldId="299"/>
            <ac:spMk id="6" creationId="{00000000-0000-0000-0000-000000000000}"/>
          </ac:spMkLst>
        </pc:spChg>
        <pc:spChg chg="del">
          <ac:chgData name="Emma Vicassiau" userId="S::e.vicassiau_combrailles.com#ext#@parclivradoisforezorg.onmicrosoft.com::19d5a65a-4745-43f5-802c-6bad501d7500" providerId="AD" clId="Web-{6D945384-83BA-8459-C7B0-E130A2EF6323}" dt="2024-04-05T12:54:18.440" v="1247"/>
          <ac:spMkLst>
            <pc:docMk/>
            <pc:sldMk cId="2876901064" sldId="299"/>
            <ac:spMk id="8" creationId="{00000000-0000-0000-0000-000000000000}"/>
          </ac:spMkLst>
        </pc:spChg>
        <pc:spChg chg="add mod">
          <ac:chgData name="Emma Vicassiau" userId="S::e.vicassiau_combrailles.com#ext#@parclivradoisforezorg.onmicrosoft.com::19d5a65a-4745-43f5-802c-6bad501d7500" providerId="AD" clId="Web-{6D945384-83BA-8459-C7B0-E130A2EF6323}" dt="2024-04-05T12:54:36.628" v="1258" actId="20577"/>
          <ac:spMkLst>
            <pc:docMk/>
            <pc:sldMk cId="2876901064" sldId="299"/>
            <ac:spMk id="9" creationId="{92E80DC6-19D5-A408-3813-3B1C3FBD5A69}"/>
          </ac:spMkLst>
        </pc:spChg>
      </pc:sldChg>
      <pc:sldChg chg="addSp delSp modSp add">
        <pc:chgData name="Emma Vicassiau" userId="S::e.vicassiau_combrailles.com#ext#@parclivradoisforezorg.onmicrosoft.com::19d5a65a-4745-43f5-802c-6bad501d7500" providerId="AD" clId="Web-{6D945384-83BA-8459-C7B0-E130A2EF6323}" dt="2024-04-05T13:31:07.948" v="1279"/>
        <pc:sldMkLst>
          <pc:docMk/>
          <pc:sldMk cId="506591389" sldId="300"/>
        </pc:sldMkLst>
        <pc:spChg chg="add">
          <ac:chgData name="Emma Vicassiau" userId="S::e.vicassiau_combrailles.com#ext#@parclivradoisforezorg.onmicrosoft.com::19d5a65a-4745-43f5-802c-6bad501d7500" providerId="AD" clId="Web-{6D945384-83BA-8459-C7B0-E130A2EF6323}" dt="2024-04-05T13:30:52.260" v="1277"/>
          <ac:spMkLst>
            <pc:docMk/>
            <pc:sldMk cId="506591389" sldId="300"/>
            <ac:spMk id="3" creationId="{7E5C8249-208E-A1A6-0FEB-869D39877278}"/>
          </ac:spMkLst>
        </pc:spChg>
        <pc:spChg chg="mod">
          <ac:chgData name="Emma Vicassiau" userId="S::e.vicassiau_combrailles.com#ext#@parclivradoisforezorg.onmicrosoft.com::19d5a65a-4745-43f5-802c-6bad501d7500" providerId="AD" clId="Web-{6D945384-83BA-8459-C7B0-E130A2EF6323}" dt="2024-04-05T13:31:02.776" v="1278"/>
          <ac:spMkLst>
            <pc:docMk/>
            <pc:sldMk cId="506591389" sldId="300"/>
            <ac:spMk id="8" creationId="{00000000-0000-0000-0000-000000000000}"/>
          </ac:spMkLst>
        </pc:spChg>
        <pc:spChg chg="mod">
          <ac:chgData name="Emma Vicassiau" userId="S::e.vicassiau_combrailles.com#ext#@parclivradoisforezorg.onmicrosoft.com::19d5a65a-4745-43f5-802c-6bad501d7500" providerId="AD" clId="Web-{6D945384-83BA-8459-C7B0-E130A2EF6323}" dt="2024-04-05T13:31:07.948" v="1279"/>
          <ac:spMkLst>
            <pc:docMk/>
            <pc:sldMk cId="506591389" sldId="300"/>
            <ac:spMk id="9" creationId="{00000000-0000-0000-0000-000000000000}"/>
          </ac:spMkLst>
        </pc:spChg>
        <pc:spChg chg="del">
          <ac:chgData name="Emma Vicassiau" userId="S::e.vicassiau_combrailles.com#ext#@parclivradoisforezorg.onmicrosoft.com::19d5a65a-4745-43f5-802c-6bad501d7500" providerId="AD" clId="Web-{6D945384-83BA-8459-C7B0-E130A2EF6323}" dt="2024-04-05T13:30:51.807" v="1276"/>
          <ac:spMkLst>
            <pc:docMk/>
            <pc:sldMk cId="506591389" sldId="300"/>
            <ac:spMk id="11" creationId="{00000000-0000-0000-0000-000000000000}"/>
          </ac:spMkLst>
        </pc:spChg>
      </pc:sldChg>
      <pc:sldChg chg="add del replId">
        <pc:chgData name="Emma Vicassiau" userId="S::e.vicassiau_combrailles.com#ext#@parclivradoisforezorg.onmicrosoft.com::19d5a65a-4745-43f5-802c-6bad501d7500" providerId="AD" clId="Web-{6D945384-83BA-8459-C7B0-E130A2EF6323}" dt="2024-04-05T13:32:05.153" v="1287"/>
        <pc:sldMkLst>
          <pc:docMk/>
          <pc:sldMk cId="1219978615" sldId="301"/>
        </pc:sldMkLst>
      </pc:sldChg>
      <pc:sldChg chg="modSp add replId">
        <pc:chgData name="Emma Vicassiau" userId="S::e.vicassiau_combrailles.com#ext#@parclivradoisforezorg.onmicrosoft.com::19d5a65a-4745-43f5-802c-6bad501d7500" providerId="AD" clId="Web-{6D945384-83BA-8459-C7B0-E130A2EF6323}" dt="2024-04-05T13:31:51.840" v="1286"/>
        <pc:sldMkLst>
          <pc:docMk/>
          <pc:sldMk cId="516262417" sldId="302"/>
        </pc:sldMkLst>
        <pc:spChg chg="mod">
          <ac:chgData name="Emma Vicassiau" userId="S::e.vicassiau_combrailles.com#ext#@parclivradoisforezorg.onmicrosoft.com::19d5a65a-4745-43f5-802c-6bad501d7500" providerId="AD" clId="Web-{6D945384-83BA-8459-C7B0-E130A2EF6323}" dt="2024-04-05T13:31:51.840" v="1286"/>
          <ac:spMkLst>
            <pc:docMk/>
            <pc:sldMk cId="516262417" sldId="302"/>
            <ac:spMk id="5" creationId="{85C2A57D-8448-2E72-CDFF-DE26495EB0F0}"/>
          </ac:spMkLst>
        </pc:spChg>
      </pc:sldChg>
      <pc:sldChg chg="modSp add">
        <pc:chgData name="Emma Vicassiau" userId="S::e.vicassiau_combrailles.com#ext#@parclivradoisforezorg.onmicrosoft.com::19d5a65a-4745-43f5-802c-6bad501d7500" providerId="AD" clId="Web-{6D945384-83BA-8459-C7B0-E130A2EF6323}" dt="2024-04-05T13:34:38.267" v="1308" actId="1076"/>
        <pc:sldMkLst>
          <pc:docMk/>
          <pc:sldMk cId="2359012905" sldId="303"/>
        </pc:sldMkLst>
        <pc:spChg chg="mod">
          <ac:chgData name="Emma Vicassiau" userId="S::e.vicassiau_combrailles.com#ext#@parclivradoisforezorg.onmicrosoft.com::19d5a65a-4745-43f5-802c-6bad501d7500" providerId="AD" clId="Web-{6D945384-83BA-8459-C7B0-E130A2EF6323}" dt="2024-04-05T13:34:33.563" v="1307" actId="1076"/>
          <ac:spMkLst>
            <pc:docMk/>
            <pc:sldMk cId="2359012905" sldId="303"/>
            <ac:spMk id="2" creationId="{00000000-0000-0000-0000-000000000000}"/>
          </ac:spMkLst>
        </pc:spChg>
        <pc:spChg chg="mod">
          <ac:chgData name="Emma Vicassiau" userId="S::e.vicassiau_combrailles.com#ext#@parclivradoisforezorg.onmicrosoft.com::19d5a65a-4745-43f5-802c-6bad501d7500" providerId="AD" clId="Web-{6D945384-83BA-8459-C7B0-E130A2EF6323}" dt="2024-04-05T13:33:48.437" v="1299"/>
          <ac:spMkLst>
            <pc:docMk/>
            <pc:sldMk cId="2359012905" sldId="303"/>
            <ac:spMk id="3" creationId="{00000000-0000-0000-0000-000000000000}"/>
          </ac:spMkLst>
        </pc:spChg>
        <pc:spChg chg="mod">
          <ac:chgData name="Emma Vicassiau" userId="S::e.vicassiau_combrailles.com#ext#@parclivradoisforezorg.onmicrosoft.com::19d5a65a-4745-43f5-802c-6bad501d7500" providerId="AD" clId="Web-{6D945384-83BA-8459-C7B0-E130A2EF6323}" dt="2024-04-05T13:34:38.267" v="1308" actId="1076"/>
          <ac:spMkLst>
            <pc:docMk/>
            <pc:sldMk cId="2359012905" sldId="303"/>
            <ac:spMk id="5" creationId="{00000000-0000-0000-0000-000000000000}"/>
          </ac:spMkLst>
        </pc:spChg>
        <pc:spChg chg="mod">
          <ac:chgData name="Emma Vicassiau" userId="S::e.vicassiau_combrailles.com#ext#@parclivradoisforezorg.onmicrosoft.com::19d5a65a-4745-43f5-802c-6bad501d7500" providerId="AD" clId="Web-{6D945384-83BA-8459-C7B0-E130A2EF6323}" dt="2024-04-05T13:34:05.891" v="1300"/>
          <ac:spMkLst>
            <pc:docMk/>
            <pc:sldMk cId="2359012905" sldId="303"/>
            <ac:spMk id="6" creationId="{00000000-0000-0000-0000-000000000000}"/>
          </ac:spMkLst>
        </pc:spChg>
      </pc:sldChg>
      <pc:sldChg chg="add replId">
        <pc:chgData name="Emma Vicassiau" userId="S::e.vicassiau_combrailles.com#ext#@parclivradoisforezorg.onmicrosoft.com::19d5a65a-4745-43f5-802c-6bad501d7500" providerId="AD" clId="Web-{6D945384-83BA-8459-C7B0-E130A2EF6323}" dt="2024-04-05T13:33:17.358" v="1294"/>
        <pc:sldMkLst>
          <pc:docMk/>
          <pc:sldMk cId="3139800496" sldId="304"/>
        </pc:sldMkLst>
      </pc:sldChg>
      <pc:sldChg chg="modSp add">
        <pc:chgData name="Emma Vicassiau" userId="S::e.vicassiau_combrailles.com#ext#@parclivradoisforezorg.onmicrosoft.com::19d5a65a-4745-43f5-802c-6bad501d7500" providerId="AD" clId="Web-{6D945384-83BA-8459-C7B0-E130A2EF6323}" dt="2024-04-05T13:35:04.799" v="1311"/>
        <pc:sldMkLst>
          <pc:docMk/>
          <pc:sldMk cId="3231296698" sldId="305"/>
        </pc:sldMkLst>
        <pc:spChg chg="mod">
          <ac:chgData name="Emma Vicassiau" userId="S::e.vicassiau_combrailles.com#ext#@parclivradoisforezorg.onmicrosoft.com::19d5a65a-4745-43f5-802c-6bad501d7500" providerId="AD" clId="Web-{6D945384-83BA-8459-C7B0-E130A2EF6323}" dt="2024-04-05T13:35:04.752" v="1310"/>
          <ac:spMkLst>
            <pc:docMk/>
            <pc:sldMk cId="3231296698" sldId="305"/>
            <ac:spMk id="8" creationId="{00000000-0000-0000-0000-000000000000}"/>
          </ac:spMkLst>
        </pc:spChg>
        <pc:spChg chg="mod">
          <ac:chgData name="Emma Vicassiau" userId="S::e.vicassiau_combrailles.com#ext#@parclivradoisforezorg.onmicrosoft.com::19d5a65a-4745-43f5-802c-6bad501d7500" providerId="AD" clId="Web-{6D945384-83BA-8459-C7B0-E130A2EF6323}" dt="2024-04-05T13:35:04.799" v="1311"/>
          <ac:spMkLst>
            <pc:docMk/>
            <pc:sldMk cId="3231296698" sldId="305"/>
            <ac:spMk id="9" creationId="{00000000-0000-0000-0000-000000000000}"/>
          </ac:spMkLst>
        </pc:spChg>
      </pc:sldChg>
    </pc:docChg>
  </pc:docChgLst>
  <pc:docChgLst>
    <pc:chgData name="Emma Vicassiau" userId="S::e.vicassiau@parc-livradois-forez.org::c6355143-d9f2-47f8-a7e7-d38efdda307c" providerId="AD" clId="Web-{E05DBD7F-1ED7-B500-8BFA-97CAB48CF54C}"/>
    <pc:docChg chg="modSld">
      <pc:chgData name="Emma Vicassiau" userId="S::e.vicassiau@parc-livradois-forez.org::c6355143-d9f2-47f8-a7e7-d38efdda307c" providerId="AD" clId="Web-{E05DBD7F-1ED7-B500-8BFA-97CAB48CF54C}" dt="2024-04-10T11:59:33.221" v="27" actId="20577"/>
      <pc:docMkLst>
        <pc:docMk/>
      </pc:docMkLst>
      <pc:sldChg chg="modSp">
        <pc:chgData name="Emma Vicassiau" userId="S::e.vicassiau@parc-livradois-forez.org::c6355143-d9f2-47f8-a7e7-d38efdda307c" providerId="AD" clId="Web-{E05DBD7F-1ED7-B500-8BFA-97CAB48CF54C}" dt="2024-04-10T11:59:33.221" v="27" actId="20577"/>
        <pc:sldMkLst>
          <pc:docMk/>
          <pc:sldMk cId="0" sldId="256"/>
        </pc:sldMkLst>
        <pc:spChg chg="mod">
          <ac:chgData name="Emma Vicassiau" userId="S::e.vicassiau@parc-livradois-forez.org::c6355143-d9f2-47f8-a7e7-d38efdda307c" providerId="AD" clId="Web-{E05DBD7F-1ED7-B500-8BFA-97CAB48CF54C}" dt="2024-04-10T11:59:33.221" v="27" actId="20577"/>
          <ac:spMkLst>
            <pc:docMk/>
            <pc:sldMk cId="0" sldId="256"/>
            <ac:spMk id="53" creationId="{00000000-0000-0000-0000-000000000000}"/>
          </ac:spMkLst>
        </pc:spChg>
      </pc:sldChg>
      <pc:sldChg chg="modSp">
        <pc:chgData name="Emma Vicassiau" userId="S::e.vicassiau@parc-livradois-forez.org::c6355143-d9f2-47f8-a7e7-d38efdda307c" providerId="AD" clId="Web-{E05DBD7F-1ED7-B500-8BFA-97CAB48CF54C}" dt="2024-04-10T11:56:53.241" v="26" actId="20577"/>
        <pc:sldMkLst>
          <pc:docMk/>
          <pc:sldMk cId="506591389" sldId="300"/>
        </pc:sldMkLst>
        <pc:spChg chg="mod">
          <ac:chgData name="Emma Vicassiau" userId="S::e.vicassiau@parc-livradois-forez.org::c6355143-d9f2-47f8-a7e7-d38efdda307c" providerId="AD" clId="Web-{E05DBD7F-1ED7-B500-8BFA-97CAB48CF54C}" dt="2024-04-10T11:56:53.241" v="26" actId="20577"/>
          <ac:spMkLst>
            <pc:docMk/>
            <pc:sldMk cId="506591389" sldId="300"/>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8: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Anne</a:t>
            </a:r>
            <a:endParaRPr/>
          </a:p>
        </p:txBody>
      </p:sp>
      <p:sp>
        <p:nvSpPr>
          <p:cNvPr id="112" name="Google Shape;112;p8: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ad4bee6444_1_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2ad4bee6444_1_4: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60316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ad4bee6444_1_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2ad4bee6444_1_4: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ad4bee6444_1_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2ad4bee6444_1_4: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92779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74300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f1e5d34c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f1e5d34c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Emma</a:t>
            </a:r>
          </a:p>
          <a:p>
            <a:pPr marL="0" lvl="0" indent="0" algn="l" rtl="0">
              <a:spcBef>
                <a:spcPts val="0"/>
              </a:spcBef>
              <a:spcAft>
                <a:spcPts val="0"/>
              </a:spcAft>
              <a:buNone/>
            </a:pPr>
            <a:endParaRPr dirty="0"/>
          </a:p>
        </p:txBody>
      </p:sp>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9815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8045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ad4bee6444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ad4bee6444_0_0: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4176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ad4bee6444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ad4bee6444_0_0: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Christian</a:t>
            </a:r>
            <a:endParaRPr/>
          </a:p>
        </p:txBody>
      </p:sp>
      <p:sp>
        <p:nvSpPr>
          <p:cNvPr id="81" name="Google Shape;81;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fr-FR"/>
              <a:t>Anne : </a:t>
            </a:r>
            <a:r>
              <a:rPr lang="fr-FR" sz="1100"/>
              <a:t>Les dépenses éligibles varient selon la thématique</a:t>
            </a:r>
            <a:endParaRPr/>
          </a:p>
          <a:p>
            <a:pPr marL="457200" lvl="0" indent="-228600" algn="l" rtl="0">
              <a:lnSpc>
                <a:spcPct val="100000"/>
              </a:lnSpc>
              <a:spcBef>
                <a:spcPts val="0"/>
              </a:spcBef>
              <a:spcAft>
                <a:spcPts val="0"/>
              </a:spcAft>
              <a:buSzPts val="1100"/>
              <a:buNone/>
            </a:pPr>
            <a:endParaRPr sz="1100"/>
          </a:p>
          <a:p>
            <a:pPr marL="457200" lvl="0" indent="-298450" algn="l" rtl="0">
              <a:lnSpc>
                <a:spcPct val="100000"/>
              </a:lnSpc>
              <a:spcBef>
                <a:spcPts val="0"/>
              </a:spcBef>
              <a:spcAft>
                <a:spcPts val="0"/>
              </a:spcAft>
              <a:buSzPts val="1100"/>
              <a:buChar char="●"/>
            </a:pPr>
            <a:r>
              <a:rPr lang="fr-FR" sz="1100"/>
              <a:t>Prestations externes, ingénierie interne mutualisée, outils communs, équipements, petits investissements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b4b7f3773a_1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b4b7f3773a_1_0: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 name="Google Shape;11;p2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 name="Google Shape;12;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 name="Google Shape;17;p2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2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2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9" name="Google Shape;29;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3" name="Google Shape;3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
        <p:cNvGrpSpPr/>
        <p:nvPr/>
      </p:nvGrpSpPr>
      <p:grpSpPr>
        <a:xfrm>
          <a:off x="0" y="0"/>
          <a:ext cx="0" cy="0"/>
          <a:chOff x="0" y="0"/>
          <a:chExt cx="0" cy="0"/>
        </a:xfrm>
      </p:grpSpPr>
      <p:sp>
        <p:nvSpPr>
          <p:cNvPr id="35" name="Google Shape;35;p2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7" name="Google Shape;37;p2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2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9" name="Google Shape;3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2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2" name="Google Shape;42;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2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5" name="Google Shape;45;p2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6" name="Google Shape;4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a:spLocks noGrp="1"/>
          </p:cNvSpPr>
          <p:nvPr>
            <p:ph type="title"/>
          </p:nvPr>
        </p:nvSpPr>
        <p:spPr>
          <a:xfrm>
            <a:off x="348600" y="962507"/>
            <a:ext cx="8446800" cy="3909900"/>
          </a:xfrm>
          <a:prstGeom prst="rect">
            <a:avLst/>
          </a:prstGeom>
          <a:noFill/>
          <a:ln>
            <a:noFill/>
          </a:ln>
        </p:spPr>
        <p:txBody>
          <a:bodyPr spcFirstLastPara="1" wrap="square" lIns="68575" tIns="34275" rIns="68575" bIns="34275" anchor="ctr" anchorCtr="0">
            <a:noAutofit/>
          </a:bodyPr>
          <a:lstStyle/>
          <a:p>
            <a:pPr marL="0" lvl="0" indent="0" algn="ctr" rtl="0">
              <a:lnSpc>
                <a:spcPct val="150000"/>
              </a:lnSpc>
              <a:spcBef>
                <a:spcPts val="0"/>
              </a:spcBef>
              <a:spcAft>
                <a:spcPts val="0"/>
              </a:spcAft>
              <a:buClr>
                <a:schemeClr val="dk1"/>
              </a:buClr>
              <a:buSzPts val="700"/>
              <a:buFont typeface="Arial"/>
              <a:buNone/>
            </a:pPr>
            <a:r>
              <a:rPr lang="fr-FR" sz="3200" b="1" dirty="0">
                <a:latin typeface="Ubuntu"/>
                <a:ea typeface="Ubuntu"/>
                <a:cs typeface="Ubuntu"/>
                <a:sym typeface="Ubuntu"/>
              </a:rPr>
              <a:t>Programme LEADER 2023 - 2027</a:t>
            </a:r>
            <a:endParaRPr sz="3200" b="1" dirty="0">
              <a:latin typeface="Ubuntu"/>
              <a:ea typeface="Ubuntu"/>
              <a:cs typeface="Ubuntu"/>
              <a:sym typeface="Ubuntu"/>
            </a:endParaRPr>
          </a:p>
          <a:p>
            <a:pPr marL="0" lvl="0" indent="0" algn="ctr" rtl="0">
              <a:lnSpc>
                <a:spcPct val="150000"/>
              </a:lnSpc>
              <a:spcBef>
                <a:spcPts val="0"/>
              </a:spcBef>
              <a:spcAft>
                <a:spcPts val="0"/>
              </a:spcAft>
              <a:buClr>
                <a:schemeClr val="dk1"/>
              </a:buClr>
              <a:buSzPts val="700"/>
              <a:buFont typeface="Arial"/>
              <a:buNone/>
            </a:pPr>
            <a:r>
              <a:rPr lang="fr-FR" sz="2300" dirty="0">
                <a:latin typeface="Ubuntu"/>
                <a:ea typeface="Ubuntu"/>
                <a:cs typeface="Ubuntu"/>
                <a:sym typeface="Ubuntu"/>
              </a:rPr>
              <a:t>GAL Auvergne-Rhône-Alpes </a:t>
            </a:r>
            <a:r>
              <a:rPr lang="fr-FR" sz="2300" b="1" dirty="0">
                <a:latin typeface="Ubuntu"/>
                <a:ea typeface="Ubuntu"/>
                <a:cs typeface="Ubuntu"/>
                <a:sym typeface="Ubuntu"/>
              </a:rPr>
              <a:t>Puy-de-Dôme</a:t>
            </a:r>
            <a:endParaRPr sz="2300" b="1" dirty="0">
              <a:latin typeface="Ubuntu"/>
              <a:ea typeface="Ubuntu"/>
              <a:cs typeface="Ubuntu"/>
              <a:sym typeface="Ubuntu"/>
            </a:endParaRPr>
          </a:p>
          <a:p>
            <a:pPr algn="ctr">
              <a:lnSpc>
                <a:spcPct val="150000"/>
              </a:lnSpc>
              <a:buSzPts val="700"/>
            </a:pPr>
            <a:r>
              <a:rPr lang="fr-FR" sz="2000" dirty="0">
                <a:latin typeface="Ubuntu"/>
                <a:ea typeface="Ubuntu"/>
                <a:cs typeface="Ubuntu"/>
                <a:sym typeface="Ubuntu"/>
              </a:rPr>
              <a:t>17 mai 2024</a:t>
            </a:r>
            <a:br>
              <a:rPr lang="fr-FR" sz="2000" dirty="0">
                <a:latin typeface="Ubuntu"/>
                <a:ea typeface="Ubuntu"/>
                <a:cs typeface="Ubuntu"/>
              </a:rPr>
            </a:br>
            <a:r>
              <a:rPr lang="fr-FR" sz="1700" i="1" dirty="0">
                <a:latin typeface="Ubuntu"/>
                <a:ea typeface="Ubuntu"/>
                <a:cs typeface="Ubuntu"/>
              </a:rPr>
              <a:t>(visioconférence)</a:t>
            </a:r>
            <a:br>
              <a:rPr lang="fr-FR" sz="1700" i="1" dirty="0">
                <a:latin typeface="Ubuntu"/>
                <a:ea typeface="Ubuntu"/>
                <a:cs typeface="Ubuntu"/>
              </a:rPr>
            </a:br>
            <a:br>
              <a:rPr lang="fr-FR" sz="2000" dirty="0">
                <a:latin typeface="Ubuntu"/>
                <a:ea typeface="Ubuntu"/>
                <a:cs typeface="Ubuntu"/>
                <a:sym typeface="Ubuntu"/>
              </a:rPr>
            </a:br>
            <a:r>
              <a:rPr lang="fr-FR" sz="2000" b="1">
                <a:latin typeface="Ubuntu"/>
                <a:ea typeface="Ubuntu"/>
                <a:cs typeface="Ubuntu"/>
                <a:sym typeface="Ubuntu"/>
              </a:rPr>
              <a:t>Présentation de l'appel à projets Mobilité 24</a:t>
            </a:r>
            <a:endParaRPr lang="fr-FR" sz="2000">
              <a:latin typeface="Ubuntu"/>
              <a:ea typeface="Ubuntu"/>
              <a:cs typeface="Ubuntu"/>
            </a:endParaRPr>
          </a:p>
        </p:txBody>
      </p:sp>
      <p:pic>
        <p:nvPicPr>
          <p:cNvPr id="2" name="Picture 1">
            <a:extLst>
              <a:ext uri="{FF2B5EF4-FFF2-40B4-BE49-F238E27FC236}">
                <a16:creationId xmlns:a16="http://schemas.microsoft.com/office/drawing/2014/main" id="{8A961A25-EED0-A134-2067-87131E9D2523}"/>
              </a:ext>
            </a:extLst>
          </p:cNvPr>
          <p:cNvPicPr>
            <a:picLocks noChangeAspect="1"/>
          </p:cNvPicPr>
          <p:nvPr/>
        </p:nvPicPr>
        <p:blipFill>
          <a:blip r:embed="rId3"/>
          <a:stretch>
            <a:fillRect/>
          </a:stretch>
        </p:blipFill>
        <p:spPr>
          <a:xfrm>
            <a:off x="197197" y="253541"/>
            <a:ext cx="2014258" cy="707093"/>
          </a:xfrm>
          <a:prstGeom prst="rect">
            <a:avLst/>
          </a:prstGeom>
        </p:spPr>
      </p:pic>
      <p:pic>
        <p:nvPicPr>
          <p:cNvPr id="3" name="Picture 2">
            <a:extLst>
              <a:ext uri="{FF2B5EF4-FFF2-40B4-BE49-F238E27FC236}">
                <a16:creationId xmlns:a16="http://schemas.microsoft.com/office/drawing/2014/main" id="{5D067991-1397-769C-CF7E-26B633A22860}"/>
              </a:ext>
            </a:extLst>
          </p:cNvPr>
          <p:cNvPicPr>
            <a:picLocks noChangeAspect="1"/>
          </p:cNvPicPr>
          <p:nvPr/>
        </p:nvPicPr>
        <p:blipFill>
          <a:blip r:embed="rId4"/>
          <a:stretch>
            <a:fillRect/>
          </a:stretch>
        </p:blipFill>
        <p:spPr>
          <a:xfrm>
            <a:off x="7721552" y="115757"/>
            <a:ext cx="926604" cy="858932"/>
          </a:xfrm>
          <a:prstGeom prst="rect">
            <a:avLst/>
          </a:prstGeom>
        </p:spPr>
      </p:pic>
      <p:pic>
        <p:nvPicPr>
          <p:cNvPr id="4" name="Picture 3">
            <a:extLst>
              <a:ext uri="{FF2B5EF4-FFF2-40B4-BE49-F238E27FC236}">
                <a16:creationId xmlns:a16="http://schemas.microsoft.com/office/drawing/2014/main" id="{AC47841D-4F2C-69BC-622E-FE3FC7BB4DAB}"/>
              </a:ext>
            </a:extLst>
          </p:cNvPr>
          <p:cNvPicPr>
            <a:picLocks noChangeAspect="1"/>
          </p:cNvPicPr>
          <p:nvPr/>
        </p:nvPicPr>
        <p:blipFill>
          <a:blip r:embed="rId5"/>
          <a:stretch>
            <a:fillRect/>
          </a:stretch>
        </p:blipFill>
        <p:spPr>
          <a:xfrm>
            <a:off x="2465994" y="255831"/>
            <a:ext cx="4572000" cy="5198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2" name="Picture 1">
            <a:extLst>
              <a:ext uri="{FF2B5EF4-FFF2-40B4-BE49-F238E27FC236}">
                <a16:creationId xmlns:a16="http://schemas.microsoft.com/office/drawing/2014/main" id="{0F010E2C-B963-0E21-7535-BAFE75E6660E}"/>
              </a:ext>
            </a:extLst>
          </p:cNvPr>
          <p:cNvPicPr>
            <a:picLocks noChangeAspect="1"/>
          </p:cNvPicPr>
          <p:nvPr/>
        </p:nvPicPr>
        <p:blipFill>
          <a:blip r:embed="rId3"/>
          <a:stretch>
            <a:fillRect/>
          </a:stretch>
        </p:blipFill>
        <p:spPr>
          <a:xfrm>
            <a:off x="22324" y="0"/>
            <a:ext cx="9099352"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aphicFrame>
        <p:nvGraphicFramePr>
          <p:cNvPr id="157" name="Google Shape;157;p15"/>
          <p:cNvGraphicFramePr/>
          <p:nvPr>
            <p:extLst>
              <p:ext uri="{D42A27DB-BD31-4B8C-83A1-F6EECF244321}">
                <p14:modId xmlns:p14="http://schemas.microsoft.com/office/powerpoint/2010/main" val="3714848799"/>
              </p:ext>
            </p:extLst>
          </p:nvPr>
        </p:nvGraphicFramePr>
        <p:xfrm>
          <a:off x="315533" y="212831"/>
          <a:ext cx="8509858" cy="4724050"/>
        </p:xfrm>
        <a:graphic>
          <a:graphicData uri="http://schemas.openxmlformats.org/drawingml/2006/table">
            <a:tbl>
              <a:tblPr firstRow="1" firstCol="1" bandRow="1">
                <a:noFill/>
                <a:tableStyleId>{DD25AE25-C4F8-45A1-9BD8-CCE7A9E812F9}</a:tableStyleId>
              </a:tblPr>
              <a:tblGrid>
                <a:gridCol w="3003723">
                  <a:extLst>
                    <a:ext uri="{9D8B030D-6E8A-4147-A177-3AD203B41FA5}">
                      <a16:colId xmlns:a16="http://schemas.microsoft.com/office/drawing/2014/main" val="20000"/>
                    </a:ext>
                  </a:extLst>
                </a:gridCol>
                <a:gridCol w="3995191">
                  <a:extLst>
                    <a:ext uri="{9D8B030D-6E8A-4147-A177-3AD203B41FA5}">
                      <a16:colId xmlns:a16="http://schemas.microsoft.com/office/drawing/2014/main" val="20001"/>
                    </a:ext>
                  </a:extLst>
                </a:gridCol>
                <a:gridCol w="1510944">
                  <a:extLst>
                    <a:ext uri="{9D8B030D-6E8A-4147-A177-3AD203B41FA5}">
                      <a16:colId xmlns:a16="http://schemas.microsoft.com/office/drawing/2014/main" val="20003"/>
                    </a:ext>
                  </a:extLst>
                </a:gridCol>
              </a:tblGrid>
              <a:tr h="501450">
                <a:tc>
                  <a:txBody>
                    <a:bodyPr/>
                    <a:lstStyle/>
                    <a:p>
                      <a:pPr marL="0" marR="0" lvl="0" indent="0" algn="ctr" rtl="0">
                        <a:lnSpc>
                          <a:spcPct val="107000"/>
                        </a:lnSpc>
                        <a:spcBef>
                          <a:spcPts val="0"/>
                        </a:spcBef>
                        <a:spcAft>
                          <a:spcPts val="0"/>
                        </a:spcAft>
                        <a:buClr>
                          <a:srgbClr val="000000"/>
                        </a:buClr>
                        <a:buSzPts val="1300"/>
                        <a:buFont typeface="Arial"/>
                        <a:buNone/>
                      </a:pPr>
                      <a:r>
                        <a:rPr lang="fr-FR" sz="1000" b="1" u="none" strike="noStrike" cap="none" dirty="0">
                          <a:latin typeface="Ubuntu"/>
                          <a:ea typeface="Ubuntu"/>
                          <a:cs typeface="Ubuntu"/>
                          <a:sym typeface="Ubuntu"/>
                        </a:rPr>
                        <a:t>Fiche-action</a:t>
                      </a:r>
                      <a:endParaRPr sz="1000" b="1" u="none" strike="noStrike" cap="none" dirty="0">
                        <a:latin typeface="Ubuntu"/>
                        <a:ea typeface="Ubuntu"/>
                        <a:cs typeface="Ubuntu"/>
                        <a:sym typeface="Ubuntu"/>
                      </a:endParaRPr>
                    </a:p>
                  </a:txBody>
                  <a:tcPr marL="63275" marR="63275" marT="0" marB="0" anchor="ctr"/>
                </a:tc>
                <a:tc>
                  <a:txBody>
                    <a:bodyPr/>
                    <a:lstStyle/>
                    <a:p>
                      <a:pPr marL="0" marR="0" lvl="0" indent="0" algn="ctr" rtl="0">
                        <a:lnSpc>
                          <a:spcPct val="107000"/>
                        </a:lnSpc>
                        <a:spcBef>
                          <a:spcPts val="0"/>
                        </a:spcBef>
                        <a:spcAft>
                          <a:spcPts val="0"/>
                        </a:spcAft>
                        <a:buClr>
                          <a:srgbClr val="000000"/>
                        </a:buClr>
                        <a:buSzPts val="1300"/>
                        <a:buFont typeface="Arial"/>
                        <a:buNone/>
                      </a:pPr>
                      <a:r>
                        <a:rPr lang="fr-FR" sz="1000" u="none" strike="noStrike" cap="none" dirty="0">
                          <a:latin typeface="Ubuntu"/>
                          <a:ea typeface="Ubuntu"/>
                          <a:cs typeface="Ubuntu"/>
                          <a:sym typeface="Ubuntu"/>
                        </a:rPr>
                        <a:t>Appels à projets</a:t>
                      </a:r>
                      <a:endParaRPr sz="1000" u="none" strike="noStrike" cap="none" dirty="0">
                        <a:latin typeface="Ubuntu"/>
                        <a:ea typeface="Ubuntu"/>
                        <a:cs typeface="Ubuntu"/>
                        <a:sym typeface="Ubuntu"/>
                      </a:endParaRPr>
                    </a:p>
                  </a:txBody>
                  <a:tcPr marL="63275" marR="63275" marT="0" marB="0" anchor="ctr"/>
                </a:tc>
                <a:tc>
                  <a:txBody>
                    <a:bodyPr/>
                    <a:lstStyle/>
                    <a:p>
                      <a:pPr marL="0" marR="0" lvl="0" indent="0" algn="ctr" rtl="0">
                        <a:lnSpc>
                          <a:spcPct val="107000"/>
                        </a:lnSpc>
                        <a:spcBef>
                          <a:spcPts val="0"/>
                        </a:spcBef>
                        <a:spcAft>
                          <a:spcPts val="0"/>
                        </a:spcAft>
                        <a:buClr>
                          <a:srgbClr val="000000"/>
                        </a:buClr>
                        <a:buSzPts val="1300"/>
                        <a:buFont typeface="Arial"/>
                        <a:buNone/>
                      </a:pPr>
                      <a:r>
                        <a:rPr lang="fr-FR" sz="1000" b="1" i="0" u="none" strike="noStrike" cap="none" dirty="0">
                          <a:solidFill>
                            <a:schemeClr val="lt1"/>
                          </a:solidFill>
                          <a:latin typeface="Ubuntu"/>
                          <a:ea typeface="Ubuntu"/>
                          <a:cs typeface="Ubuntu"/>
                          <a:sym typeface="Ubuntu"/>
                        </a:rPr>
                        <a:t>État</a:t>
                      </a:r>
                      <a:endParaRPr sz="1000" b="1" i="0" u="none" strike="noStrike" cap="none" dirty="0">
                        <a:solidFill>
                          <a:schemeClr val="lt1"/>
                        </a:solidFill>
                        <a:latin typeface="Ubuntu"/>
                        <a:ea typeface="Ubuntu"/>
                        <a:cs typeface="Ubuntu"/>
                        <a:sym typeface="Ubuntu"/>
                      </a:endParaRPr>
                    </a:p>
                  </a:txBody>
                  <a:tcPr marL="63275" marR="63275" marT="0" marB="0" anchor="ctr"/>
                </a:tc>
                <a:extLst>
                  <a:ext uri="{0D108BD9-81ED-4DB2-BD59-A6C34878D82A}">
                    <a16:rowId xmlns:a16="http://schemas.microsoft.com/office/drawing/2014/main" val="10000"/>
                  </a:ext>
                </a:extLst>
              </a:tr>
              <a:tr h="311422">
                <a:tc rowSpan="4">
                  <a:txBody>
                    <a:bodyPr/>
                    <a:lstStyle/>
                    <a:p>
                      <a:pPr marL="0" marR="0" lvl="0" indent="0" algn="ctr" rtl="0">
                        <a:lnSpc>
                          <a:spcPct val="107000"/>
                        </a:lnSpc>
                        <a:spcBef>
                          <a:spcPts val="0"/>
                        </a:spcBef>
                        <a:spcAft>
                          <a:spcPts val="0"/>
                        </a:spcAft>
                        <a:buClr>
                          <a:srgbClr val="000000"/>
                        </a:buClr>
                        <a:buSzPts val="1000"/>
                        <a:buFont typeface="Arial"/>
                        <a:buNone/>
                      </a:pPr>
                      <a:r>
                        <a:rPr lang="fr-FR" sz="1000" u="none" strike="noStrike" cap="none" dirty="0">
                          <a:latin typeface="Ubuntu"/>
                          <a:ea typeface="Ubuntu"/>
                          <a:cs typeface="Ubuntu"/>
                          <a:sym typeface="Ubuntu"/>
                        </a:rPr>
                        <a:t>Fiche-action 1 : Faire de la qualité de vie,</a:t>
                      </a:r>
                      <a:r>
                        <a:rPr lang="fr-FR" sz="1000" u="none" strike="noStrike" cap="none" dirty="0">
                          <a:latin typeface="Ubuntu"/>
                          <a:ea typeface="Ubuntu"/>
                          <a:cs typeface="Ubuntu"/>
                        </a:rPr>
                        <a:t> </a:t>
                      </a:r>
                      <a:endParaRPr sz="1000" u="none" strike="noStrike" cap="none">
                        <a:latin typeface="Ubuntu"/>
                        <a:ea typeface="Ubuntu"/>
                        <a:cs typeface="Ubuntu"/>
                        <a:sym typeface="Ubuntu"/>
                      </a:endParaRPr>
                    </a:p>
                    <a:p>
                      <a:pPr marL="0" marR="0" lvl="0" indent="0" algn="ctr" rtl="0">
                        <a:lnSpc>
                          <a:spcPct val="107000"/>
                        </a:lnSpc>
                        <a:spcBef>
                          <a:spcPts val="0"/>
                        </a:spcBef>
                        <a:spcAft>
                          <a:spcPts val="0"/>
                        </a:spcAft>
                        <a:buClr>
                          <a:srgbClr val="000000"/>
                        </a:buClr>
                        <a:buSzPts val="1000"/>
                        <a:buFont typeface="Arial"/>
                        <a:buNone/>
                      </a:pPr>
                      <a:r>
                        <a:rPr lang="fr-FR" sz="1000" u="none" strike="noStrike" cap="none" dirty="0">
                          <a:latin typeface="Ubuntu"/>
                          <a:ea typeface="Ubuntu"/>
                          <a:cs typeface="Ubuntu"/>
                          <a:sym typeface="Ubuntu"/>
                        </a:rPr>
                        <a:t>une source d’attractivité nouvelle du territoire</a:t>
                      </a:r>
                      <a:endParaRPr sz="1000" u="none" strike="noStrike" cap="none" dirty="0">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Centres-bourgs et vacance de l'habitat</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i="0" noProof="0" dirty="0">
                        <a:solidFill>
                          <a:srgbClr val="00B050"/>
                        </a:solidFill>
                        <a:sym typeface="Ubuntu"/>
                      </a:endParaRPr>
                    </a:p>
                  </a:txBody>
                  <a:tcPr marL="63275" marR="63275" marT="0" marB="0" anchor="ctr"/>
                </a:tc>
                <a:extLst>
                  <a:ext uri="{0D108BD9-81ED-4DB2-BD59-A6C34878D82A}">
                    <a16:rowId xmlns:a16="http://schemas.microsoft.com/office/drawing/2014/main" val="10001"/>
                  </a:ext>
                </a:extLst>
              </a:tr>
              <a:tr h="261193">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Services à la population en milieu rural</a:t>
                      </a:r>
                      <a:endParaRPr lang="fr-FR" sz="1000" b="1" u="none" strike="noStrike" cap="none" dirty="0">
                        <a:latin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dirty="0">
                        <a:solidFill>
                          <a:srgbClr val="00B050"/>
                        </a:solidFill>
                      </a:endParaRPr>
                    </a:p>
                  </a:txBody>
                  <a:tcPr marL="63275" marR="63275" marT="0" marB="0" anchor="ctr"/>
                </a:tc>
                <a:extLst>
                  <a:ext uri="{0D108BD9-81ED-4DB2-BD59-A6C34878D82A}">
                    <a16:rowId xmlns:a16="http://schemas.microsoft.com/office/drawing/2014/main" val="10002"/>
                  </a:ext>
                </a:extLst>
              </a:tr>
              <a:tr h="274675">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Offre culturelle </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dirty="0">
                        <a:solidFill>
                          <a:srgbClr val="00B050"/>
                        </a:solidFill>
                      </a:endParaRPr>
                    </a:p>
                  </a:txBody>
                  <a:tcPr marL="63275" marR="63275" marT="0" marB="0" anchor="ctr"/>
                </a:tc>
                <a:extLst>
                  <a:ext uri="{0D108BD9-81ED-4DB2-BD59-A6C34878D82A}">
                    <a16:rowId xmlns:a16="http://schemas.microsoft.com/office/drawing/2014/main" val="10003"/>
                  </a:ext>
                </a:extLst>
              </a:tr>
              <a:tr h="261193">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Image du territoire et attractivité </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dirty="0">
                        <a:solidFill>
                          <a:srgbClr val="00B050"/>
                        </a:solidFill>
                        <a:sym typeface="Ubuntu"/>
                      </a:endParaRPr>
                    </a:p>
                  </a:txBody>
                  <a:tcPr marL="63275" marR="63275" marT="0" marB="0" anchor="ctr"/>
                </a:tc>
                <a:extLst>
                  <a:ext uri="{0D108BD9-81ED-4DB2-BD59-A6C34878D82A}">
                    <a16:rowId xmlns:a16="http://schemas.microsoft.com/office/drawing/2014/main" val="10004"/>
                  </a:ext>
                </a:extLst>
              </a:tr>
              <a:tr h="291331">
                <a:tc rowSpan="2">
                  <a:txBody>
                    <a:bodyPr/>
                    <a:lstStyle/>
                    <a:p>
                      <a:pPr marL="0" marR="0" lvl="0" indent="0" algn="ctr" rtl="0">
                        <a:lnSpc>
                          <a:spcPct val="107000"/>
                        </a:lnSpc>
                        <a:spcBef>
                          <a:spcPts val="0"/>
                        </a:spcBef>
                        <a:spcAft>
                          <a:spcPts val="0"/>
                        </a:spcAft>
                        <a:buClr>
                          <a:srgbClr val="000000"/>
                        </a:buClr>
                        <a:buSzPts val="1000"/>
                        <a:buFont typeface="Arial"/>
                        <a:buNone/>
                      </a:pPr>
                      <a:r>
                        <a:rPr lang="fr-FR" sz="1000" u="none" strike="noStrike" cap="none" dirty="0">
                          <a:latin typeface="Ubuntu"/>
                          <a:ea typeface="Ubuntu"/>
                          <a:cs typeface="Ubuntu"/>
                          <a:sym typeface="Ubuntu"/>
                        </a:rPr>
                        <a:t>Fiche-action 2 : Développer une économie vertueuse, génératrice d’emplois durables et non délocalisables</a:t>
                      </a:r>
                      <a:endParaRPr sz="1000" u="none" strike="noStrike" cap="none" dirty="0">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Tourisme durable et itinérance</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dirty="0">
                        <a:solidFill>
                          <a:srgbClr val="00B050"/>
                        </a:solidFill>
                        <a:sym typeface="Ubuntu"/>
                      </a:endParaRPr>
                    </a:p>
                  </a:txBody>
                  <a:tcPr marL="63275" marR="63275" marT="0" marB="0" anchor="ctr"/>
                </a:tc>
                <a:extLst>
                  <a:ext uri="{0D108BD9-81ED-4DB2-BD59-A6C34878D82A}">
                    <a16:rowId xmlns:a16="http://schemas.microsoft.com/office/drawing/2014/main" val="10005"/>
                  </a:ext>
                </a:extLst>
              </a:tr>
              <a:tr h="331514">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Economie éco-responsable, de proximité et innovante</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dirty="0">
                        <a:solidFill>
                          <a:srgbClr val="00B050"/>
                        </a:solidFill>
                      </a:endParaRPr>
                    </a:p>
                  </a:txBody>
                  <a:tcPr marL="63275" marR="63275" marT="0" marB="0" anchor="ctr"/>
                </a:tc>
                <a:extLst>
                  <a:ext uri="{0D108BD9-81ED-4DB2-BD59-A6C34878D82A}">
                    <a16:rowId xmlns:a16="http://schemas.microsoft.com/office/drawing/2014/main" val="10006"/>
                  </a:ext>
                </a:extLst>
              </a:tr>
              <a:tr h="311422">
                <a:tc rowSpan="4">
                  <a:txBody>
                    <a:bodyPr/>
                    <a:lstStyle/>
                    <a:p>
                      <a:pPr marL="0" marR="0" lvl="0" indent="0" algn="ctr" rtl="0">
                        <a:lnSpc>
                          <a:spcPct val="107000"/>
                        </a:lnSpc>
                        <a:spcBef>
                          <a:spcPts val="0"/>
                        </a:spcBef>
                        <a:spcAft>
                          <a:spcPts val="0"/>
                        </a:spcAft>
                        <a:buClr>
                          <a:srgbClr val="000000"/>
                        </a:buClr>
                        <a:buSzPts val="1000"/>
                        <a:buFont typeface="Arial"/>
                        <a:buNone/>
                      </a:pPr>
                      <a:r>
                        <a:rPr lang="fr-FR" sz="1000" u="none" strike="noStrike" cap="none" dirty="0">
                          <a:latin typeface="Ubuntu"/>
                          <a:ea typeface="Ubuntu"/>
                          <a:cs typeface="Ubuntu"/>
                          <a:sym typeface="Ubuntu"/>
                        </a:rPr>
                        <a:t>Fiche-action 3 : Renforcer la résilience du territoire en réussissant le pari des transitions énergétique et écologique</a:t>
                      </a:r>
                      <a:r>
                        <a:rPr lang="fr-FR" sz="1000" u="none" strike="noStrike" cap="none" dirty="0">
                          <a:latin typeface="Ubuntu"/>
                          <a:ea typeface="Ubuntu"/>
                          <a:cs typeface="Ubuntu"/>
                        </a:rPr>
                        <a:t> </a:t>
                      </a:r>
                      <a:endParaRPr sz="1000" u="none" strike="noStrike" cap="none">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Encourager les mobilités durables inclusives</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dirty="0">
                        <a:solidFill>
                          <a:srgbClr val="00B050"/>
                        </a:solidFill>
                      </a:endParaRPr>
                    </a:p>
                  </a:txBody>
                  <a:tcPr marL="63275" marR="63275" marT="0" marB="0" anchor="ctr"/>
                </a:tc>
                <a:extLst>
                  <a:ext uri="{0D108BD9-81ED-4DB2-BD59-A6C34878D82A}">
                    <a16:rowId xmlns:a16="http://schemas.microsoft.com/office/drawing/2014/main" val="10007"/>
                  </a:ext>
                </a:extLst>
              </a:tr>
              <a:tr h="428525">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Transition énergétique des territoires</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dirty="0">
                        <a:solidFill>
                          <a:srgbClr val="00B050"/>
                        </a:solidFill>
                      </a:endParaRPr>
                    </a:p>
                  </a:txBody>
                  <a:tcPr marL="63275" marR="63275" marT="0" marB="0" anchor="ctr"/>
                </a:tc>
                <a:extLst>
                  <a:ext uri="{0D108BD9-81ED-4DB2-BD59-A6C34878D82A}">
                    <a16:rowId xmlns:a16="http://schemas.microsoft.com/office/drawing/2014/main" val="10008"/>
                  </a:ext>
                </a:extLst>
              </a:tr>
              <a:tr h="474200">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Relocalisation </a:t>
                      </a:r>
                      <a:r>
                        <a:rPr lang="fr-FR" sz="1000" b="1" u="none" strike="noStrike" cap="none" dirty="0">
                          <a:latin typeface="Ubuntu"/>
                          <a:sym typeface="Ubuntu"/>
                        </a:rPr>
                        <a:t>du </a:t>
                      </a:r>
                      <a:r>
                        <a:rPr lang="fr-FR" sz="1000" b="1" u="none" strike="noStrike" cap="none" dirty="0">
                          <a:latin typeface="Ubuntu"/>
                        </a:rPr>
                        <a:t>système alimentaire territorial </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rtl="0">
                        <a:lnSpc>
                          <a:spcPct val="107000"/>
                        </a:lnSpc>
                        <a:spcBef>
                          <a:spcPts val="0"/>
                        </a:spcBef>
                        <a:spcAft>
                          <a:spcPts val="0"/>
                        </a:spcAft>
                        <a:buClr>
                          <a:srgbClr val="000000"/>
                        </a:buClr>
                        <a:buSzPts val="1000"/>
                        <a:buFont typeface="Arial"/>
                        <a:buNone/>
                      </a:pPr>
                      <a:r>
                        <a:rPr lang="fr-FR" sz="1000" b="1" u="none" strike="noStrike" cap="none" dirty="0">
                          <a:solidFill>
                            <a:srgbClr val="7F7F7F"/>
                          </a:solidFill>
                          <a:latin typeface="Ubuntu"/>
                          <a:ea typeface="Ubuntu"/>
                          <a:cs typeface="Ubuntu"/>
                        </a:rPr>
                        <a:t>EN SUSPENS</a:t>
                      </a:r>
                      <a:endParaRPr lang="fr-FR" sz="1000" b="1" u="none" strike="noStrike" cap="none" dirty="0">
                        <a:solidFill>
                          <a:srgbClr val="7F7F7F"/>
                        </a:solidFill>
                        <a:latin typeface="Ubuntu"/>
                        <a:ea typeface="Ubuntu"/>
                        <a:cs typeface="Ubuntu"/>
                        <a:sym typeface="Ubuntu"/>
                      </a:endParaRPr>
                    </a:p>
                  </a:txBody>
                  <a:tcPr marL="63275" marR="63275" marT="0" marB="0" anchor="ctr"/>
                </a:tc>
                <a:extLst>
                  <a:ext uri="{0D108BD9-81ED-4DB2-BD59-A6C34878D82A}">
                    <a16:rowId xmlns:a16="http://schemas.microsoft.com/office/drawing/2014/main" val="10009"/>
                  </a:ext>
                </a:extLst>
              </a:tr>
              <a:tr h="543775">
                <a:tc v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000"/>
                        <a:buFont typeface="Arial"/>
                        <a:buNone/>
                      </a:pPr>
                      <a:r>
                        <a:rPr lang="fr-FR" sz="1000" b="1" u="none" strike="noStrike" cap="none" dirty="0">
                          <a:latin typeface="Ubuntu"/>
                          <a:ea typeface="Ubuntu"/>
                          <a:cs typeface="Ubuntu"/>
                        </a:rPr>
                        <a:t>Préservation</a:t>
                      </a:r>
                      <a:r>
                        <a:rPr lang="fr-FR" sz="1000" b="1" u="none" strike="noStrike" cap="none" dirty="0">
                          <a:latin typeface="Ubuntu"/>
                          <a:ea typeface="Ubuntu"/>
                          <a:cs typeface="Ubuntu"/>
                          <a:sym typeface="Ubuntu"/>
                        </a:rPr>
                        <a:t> des ressources naturelles</a:t>
                      </a:r>
                      <a:endParaRPr sz="1000" b="1" u="none" strike="noStrike" cap="none" dirty="0">
                        <a:latin typeface="Ubuntu"/>
                        <a:ea typeface="Ubuntu"/>
                        <a:cs typeface="Ubuntu"/>
                        <a:sym typeface="Ubuntu"/>
                      </a:endParaRPr>
                    </a:p>
                  </a:txBody>
                  <a:tcPr marL="63275" marR="63275" marT="0" marB="0" anchor="ctr"/>
                </a:tc>
                <a:tc>
                  <a:txBody>
                    <a:bodyPr/>
                    <a:lstStyle/>
                    <a:p>
                      <a:pPr marL="0" marR="0" lvl="0" indent="0" algn="ctr" rtl="0">
                        <a:lnSpc>
                          <a:spcPct val="107000"/>
                        </a:lnSpc>
                        <a:spcBef>
                          <a:spcPts val="0"/>
                        </a:spcBef>
                        <a:spcAft>
                          <a:spcPts val="0"/>
                        </a:spcAft>
                        <a:buClr>
                          <a:srgbClr val="000000"/>
                        </a:buClr>
                        <a:buSzPts val="1000"/>
                        <a:buFont typeface="Arial"/>
                        <a:buNone/>
                      </a:pPr>
                      <a:r>
                        <a:rPr lang="fr-FR" sz="1000" b="1" u="none" strike="noStrike" cap="none" dirty="0">
                          <a:solidFill>
                            <a:srgbClr val="D27800"/>
                          </a:solidFill>
                          <a:latin typeface="Ubuntu"/>
                        </a:rPr>
                        <a:t>EN COURS</a:t>
                      </a:r>
                    </a:p>
                  </a:txBody>
                  <a:tcPr marL="63275" marR="63275" marT="0" marB="0" anchor="ctr"/>
                </a:tc>
                <a:extLst>
                  <a:ext uri="{0D108BD9-81ED-4DB2-BD59-A6C34878D82A}">
                    <a16:rowId xmlns:a16="http://schemas.microsoft.com/office/drawing/2014/main" val="10010"/>
                  </a:ext>
                </a:extLst>
              </a:tr>
              <a:tr h="271239">
                <a:tc>
                  <a:txBody>
                    <a:bodyPr/>
                    <a:lstStyle/>
                    <a:p>
                      <a:pPr marL="0" marR="0" lvl="0" indent="0" algn="ctr" rtl="0">
                        <a:lnSpc>
                          <a:spcPct val="107000"/>
                        </a:lnSpc>
                        <a:spcBef>
                          <a:spcPts val="0"/>
                        </a:spcBef>
                        <a:spcAft>
                          <a:spcPts val="0"/>
                        </a:spcAft>
                        <a:buClr>
                          <a:srgbClr val="000000"/>
                        </a:buClr>
                        <a:buSzPts val="1000"/>
                        <a:buFont typeface="Arial"/>
                        <a:buNone/>
                      </a:pPr>
                      <a:r>
                        <a:rPr lang="fr-FR" sz="1000" u="none" strike="noStrike" cap="none" dirty="0">
                          <a:latin typeface="Ubuntu"/>
                          <a:ea typeface="Ubuntu"/>
                          <a:cs typeface="Ubuntu"/>
                          <a:sym typeface="Ubuntu"/>
                        </a:rPr>
                        <a:t>Fiche-action 4 : Coopération du GAL</a:t>
                      </a:r>
                      <a:endParaRPr sz="1000" u="none" strike="noStrike" cap="none" dirty="0">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Clr>
                          <a:srgbClr val="000000"/>
                        </a:buClr>
                        <a:buSzPts val="1000"/>
                        <a:buFont typeface="Arial"/>
                        <a:buNone/>
                      </a:pPr>
                      <a:r>
                        <a:rPr lang="fr-FR" sz="1000" b="1" u="none" strike="noStrike" cap="none" dirty="0">
                          <a:latin typeface="Ubuntu"/>
                          <a:ea typeface="Ubuntu"/>
                          <a:cs typeface="Ubuntu"/>
                          <a:sym typeface="Ubuntu"/>
                        </a:rPr>
                        <a:t>Coopération</a:t>
                      </a:r>
                      <a:endParaRPr sz="1000" b="1" u="none" strike="noStrike" cap="none" dirty="0">
                        <a:latin typeface="Ubuntu"/>
                        <a:ea typeface="Ubuntu"/>
                        <a:cs typeface="Ubuntu"/>
                        <a:sym typeface="Ubuntu"/>
                      </a:endParaRPr>
                    </a:p>
                  </a:txBody>
                  <a:tcPr marL="63275" marR="63275" marT="0" marB="0" anchor="ctr"/>
                </a:tc>
                <a:tc>
                  <a:txBody>
                    <a:bodyPr/>
                    <a:lstStyle/>
                    <a:p>
                      <a:pPr lvl="0" algn="ctr">
                        <a:lnSpc>
                          <a:spcPct val="100000"/>
                        </a:lnSpc>
                        <a:spcBef>
                          <a:spcPts val="0"/>
                        </a:spcBef>
                        <a:spcAft>
                          <a:spcPts val="0"/>
                        </a:spcAft>
                        <a:buNone/>
                      </a:pPr>
                      <a:r>
                        <a:rPr lang="fr-FR" sz="1000" b="1" i="0" u="none" strike="noStrike" cap="none" noProof="0" dirty="0">
                          <a:solidFill>
                            <a:srgbClr val="00B050"/>
                          </a:solidFill>
                          <a:latin typeface="Ubuntu"/>
                        </a:rPr>
                        <a:t>OUVERT</a:t>
                      </a:r>
                      <a:endParaRPr lang="fr-FR" sz="1000" b="0" i="0" u="none" strike="noStrike" cap="none" noProof="0" dirty="0">
                        <a:solidFill>
                          <a:srgbClr val="000000"/>
                        </a:solidFill>
                        <a:latin typeface="Ubuntu"/>
                      </a:endParaRPr>
                    </a:p>
                  </a:txBody>
                  <a:tcPr marL="63275" marR="63275" marT="0" marB="0" anchor="ctr"/>
                </a:tc>
                <a:extLst>
                  <a:ext uri="{0D108BD9-81ED-4DB2-BD59-A6C34878D82A}">
                    <a16:rowId xmlns:a16="http://schemas.microsoft.com/office/drawing/2014/main" val="10011"/>
                  </a:ext>
                </a:extLst>
              </a:tr>
              <a:tr h="462111">
                <a:tc>
                  <a:txBody>
                    <a:bodyPr/>
                    <a:lstStyle/>
                    <a:p>
                      <a:pPr marL="0" marR="0" lvl="0" indent="0" algn="ctr" rtl="0">
                        <a:lnSpc>
                          <a:spcPct val="107000"/>
                        </a:lnSpc>
                        <a:spcBef>
                          <a:spcPts val="100"/>
                        </a:spcBef>
                        <a:spcAft>
                          <a:spcPts val="0"/>
                        </a:spcAft>
                        <a:buClr>
                          <a:srgbClr val="000000"/>
                        </a:buClr>
                        <a:buSzPts val="1000"/>
                        <a:buFont typeface="Arial"/>
                        <a:buNone/>
                      </a:pPr>
                      <a:r>
                        <a:rPr lang="fr-FR" sz="1000" u="none" strike="noStrike" cap="none" dirty="0">
                          <a:latin typeface="Ubuntu"/>
                          <a:ea typeface="Ubuntu"/>
                          <a:cs typeface="Ubuntu"/>
                          <a:sym typeface="Ubuntu"/>
                        </a:rPr>
                        <a:t>Fiche-action 5 : Animation et fonctionnement</a:t>
                      </a:r>
                      <a:r>
                        <a:rPr lang="fr-FR" sz="1000" u="none" strike="noStrike" cap="none" dirty="0">
                          <a:latin typeface="Ubuntu"/>
                          <a:ea typeface="Ubuntu"/>
                          <a:cs typeface="Ubuntu"/>
                        </a:rPr>
                        <a:t> </a:t>
                      </a:r>
                      <a:endParaRPr lang="en-US" sz="1000" u="none" strike="noStrike" cap="none" dirty="0">
                        <a:latin typeface="Ubuntu"/>
                        <a:ea typeface="Ubuntu"/>
                        <a:cs typeface="Ubuntu"/>
                      </a:endParaRPr>
                    </a:p>
                    <a:p>
                      <a:pPr marL="0" marR="0" lvl="0" indent="0" algn="ctr">
                        <a:lnSpc>
                          <a:spcPct val="107000"/>
                        </a:lnSpc>
                        <a:spcBef>
                          <a:spcPts val="0"/>
                        </a:spcBef>
                        <a:spcAft>
                          <a:spcPts val="0"/>
                        </a:spcAft>
                        <a:buSzPts val="1000"/>
                        <a:buFont typeface="Arial"/>
                        <a:buNone/>
                      </a:pPr>
                      <a:r>
                        <a:rPr lang="fr-FR" sz="1000" u="none" strike="noStrike" cap="none" dirty="0">
                          <a:latin typeface="Ubuntu"/>
                          <a:ea typeface="Ubuntu"/>
                          <a:cs typeface="Ubuntu"/>
                          <a:sym typeface="Ubuntu"/>
                        </a:rPr>
                        <a:t>du GAL</a:t>
                      </a:r>
                      <a:endParaRPr sz="1000" u="none" strike="noStrike" cap="none">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Clr>
                          <a:srgbClr val="000000"/>
                        </a:buClr>
                        <a:buSzPts val="1000"/>
                        <a:buFont typeface="Arial"/>
                        <a:buNone/>
                      </a:pPr>
                      <a:r>
                        <a:rPr lang="fr-FR" sz="1000" b="1" u="none" strike="noStrike" cap="none" dirty="0">
                          <a:latin typeface="Ubuntu"/>
                          <a:ea typeface="Ubuntu"/>
                          <a:cs typeface="Ubuntu"/>
                          <a:sym typeface="Ubuntu"/>
                        </a:rPr>
                        <a:t>Animation et fonctionnement du GAL</a:t>
                      </a:r>
                      <a:endParaRPr sz="1000" b="1" u="none" strike="noStrike" cap="none" dirty="0">
                        <a:latin typeface="Ubuntu"/>
                        <a:ea typeface="Ubuntu"/>
                        <a:cs typeface="Ubuntu"/>
                        <a:sym typeface="Ubuntu"/>
                      </a:endParaRPr>
                    </a:p>
                  </a:txBody>
                  <a:tcPr marL="63275" marR="63275" marT="0" marB="0" anchor="ctr"/>
                </a:tc>
                <a:tc>
                  <a:txBody>
                    <a:bodyPr/>
                    <a:lstStyle/>
                    <a:p>
                      <a:pPr lvl="0" algn="ctr">
                        <a:lnSpc>
                          <a:spcPct val="100000"/>
                        </a:lnSpc>
                        <a:spcBef>
                          <a:spcPts val="0"/>
                        </a:spcBef>
                        <a:spcAft>
                          <a:spcPts val="0"/>
                        </a:spcAft>
                        <a:buNone/>
                      </a:pPr>
                      <a:r>
                        <a:rPr lang="fr-FR" sz="1000" b="1" i="0" u="none" strike="noStrike" cap="none" noProof="0" dirty="0">
                          <a:solidFill>
                            <a:srgbClr val="00B050"/>
                          </a:solidFill>
                          <a:latin typeface="Ubuntu"/>
                        </a:rPr>
                        <a:t>OUVERT</a:t>
                      </a:r>
                      <a:endParaRPr lang="fr-FR" sz="1000" b="0" i="0" u="none" strike="noStrike" cap="none" noProof="0" dirty="0">
                        <a:solidFill>
                          <a:srgbClr val="000000"/>
                        </a:solidFill>
                        <a:latin typeface="Ubuntu"/>
                      </a:endParaRPr>
                    </a:p>
                    <a:p>
                      <a:pPr marL="0" marR="0" lvl="0" indent="0" algn="ctr">
                        <a:lnSpc>
                          <a:spcPct val="107000"/>
                        </a:lnSpc>
                        <a:spcBef>
                          <a:spcPts val="0"/>
                        </a:spcBef>
                        <a:spcAft>
                          <a:spcPts val="0"/>
                        </a:spcAft>
                        <a:buSzPts val="1000"/>
                        <a:buFont typeface="Arial"/>
                        <a:buNone/>
                      </a:pPr>
                      <a:endParaRPr lang="fr-FR" sz="1000" b="1" u="none" strike="noStrike" cap="none" dirty="0">
                        <a:solidFill>
                          <a:srgbClr val="00863D"/>
                        </a:solidFill>
                        <a:latin typeface="Ubuntu"/>
                        <a:ea typeface="Ubuntu"/>
                        <a:cs typeface="Ubuntu"/>
                        <a:sym typeface="Ubuntu"/>
                      </a:endParaRPr>
                    </a:p>
                  </a:txBody>
                  <a:tcPr marL="63275" marR="63275" marT="0" marB="0" anchor="ctr"/>
                </a:tc>
                <a:extLst>
                  <a:ext uri="{0D108BD9-81ED-4DB2-BD59-A6C34878D82A}">
                    <a16:rowId xmlns:a16="http://schemas.microsoft.com/office/drawing/2014/main" val="1001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3" name="Google Shape;163;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64" name="Google Shape;164;p16"/>
          <p:cNvPicPr preferRelativeResize="0"/>
          <p:nvPr/>
        </p:nvPicPr>
        <p:blipFill rotWithShape="1">
          <a:blip r:embed="rId3">
            <a:alphaModFix/>
          </a:blip>
          <a:srcRect l="93" t="15258" r="1581" b="3299"/>
          <a:stretch/>
        </p:blipFill>
        <p:spPr>
          <a:xfrm>
            <a:off x="68238" y="1289494"/>
            <a:ext cx="9018999" cy="3366748"/>
          </a:xfrm>
          <a:prstGeom prst="rect">
            <a:avLst/>
          </a:prstGeom>
          <a:noFill/>
          <a:ln>
            <a:noFill/>
          </a:ln>
        </p:spPr>
      </p:pic>
      <p:sp>
        <p:nvSpPr>
          <p:cNvPr id="5" name="Google Shape;101;p7">
            <a:extLst>
              <a:ext uri="{FF2B5EF4-FFF2-40B4-BE49-F238E27FC236}">
                <a16:creationId xmlns:a16="http://schemas.microsoft.com/office/drawing/2014/main" id="{85C2A57D-8448-2E72-CDFF-DE26495EB0F0}"/>
              </a:ext>
            </a:extLst>
          </p:cNvPr>
          <p:cNvSpPr txBox="1"/>
          <p:nvPr/>
        </p:nvSpPr>
        <p:spPr>
          <a:xfrm>
            <a:off x="245502" y="235975"/>
            <a:ext cx="8520000" cy="523180"/>
          </a:xfrm>
          <a:prstGeom prst="rect">
            <a:avLst/>
          </a:prstGeom>
          <a:noFill/>
          <a:ln>
            <a:noFill/>
          </a:ln>
        </p:spPr>
        <p:txBody>
          <a:bodyPr spcFirstLastPara="1" wrap="square" lIns="91425" tIns="45700" rIns="91425" bIns="45700" anchor="t" anchorCtr="0">
            <a:spAutoFit/>
          </a:bodyPr>
          <a:lstStyle/>
          <a:p>
            <a:pPr>
              <a:buSzPts val="2800"/>
            </a:pPr>
            <a:r>
              <a:rPr lang="fr-FR" sz="2800" b="1" dirty="0">
                <a:latin typeface="Ubuntu"/>
                <a:ea typeface="Ubuntu"/>
                <a:cs typeface="Ubuntu"/>
              </a:rPr>
              <a:t>2. Osmose + : la stratégie LEADER Puy-de-Dôme </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4" name="TextBox 1">
            <a:extLst>
              <a:ext uri="{FF2B5EF4-FFF2-40B4-BE49-F238E27FC236}">
                <a16:creationId xmlns:a16="http://schemas.microsoft.com/office/drawing/2014/main" id="{2E4BD9E6-EFF1-EA93-0509-74E2BD6E550D}"/>
              </a:ext>
            </a:extLst>
          </p:cNvPr>
          <p:cNvSpPr txBox="1"/>
          <p:nvPr/>
        </p:nvSpPr>
        <p:spPr>
          <a:xfrm>
            <a:off x="1395522" y="1281727"/>
            <a:ext cx="6232142" cy="282522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0">
              <a:lnSpc>
                <a:spcPct val="150000"/>
              </a:lnSpc>
            </a:pPr>
            <a:r>
              <a:rPr lang="fr-FR" sz="2400" b="1" i="1" baseline="0" dirty="0">
                <a:latin typeface="Ubuntu"/>
                <a:ea typeface="Segoe UI"/>
                <a:cs typeface="Segoe UI"/>
              </a:rPr>
              <a:t>Les appels à projets sont à retrouver sur le site du SMAD des Combrailles :</a:t>
            </a:r>
            <a:r>
              <a:rPr lang="fr-FR" sz="2400" dirty="0">
                <a:latin typeface="Ubuntu"/>
                <a:ea typeface="Segoe UI"/>
                <a:cs typeface="Segoe UI"/>
              </a:rPr>
              <a:t>​</a:t>
            </a:r>
            <a:endParaRPr lang="fr-FR" dirty="0"/>
          </a:p>
          <a:p>
            <a:pPr algn="ctr" rtl="0">
              <a:lnSpc>
                <a:spcPct val="150000"/>
              </a:lnSpc>
            </a:pPr>
            <a:r>
              <a:rPr lang="fr-FR" sz="2400" dirty="0">
                <a:latin typeface="Ubuntu"/>
                <a:ea typeface="Segoe UI"/>
                <a:cs typeface="Segoe UI"/>
              </a:rPr>
              <a:t>​</a:t>
            </a:r>
          </a:p>
          <a:p>
            <a:pPr algn="ctr" rtl="0">
              <a:lnSpc>
                <a:spcPct val="150000"/>
              </a:lnSpc>
            </a:pPr>
            <a:r>
              <a:rPr lang="fr-FR" sz="2400" baseline="0" dirty="0">
                <a:latin typeface="Ubuntu"/>
                <a:ea typeface="Segoe UI"/>
                <a:cs typeface="Segoe UI"/>
              </a:rPr>
              <a:t>https://www.combrailles.com/leader/374- programme-leader2023-2027</a:t>
            </a:r>
            <a:endParaRPr lang="fr-FR" sz="2400" dirty="0">
              <a:latin typeface="Ubuntu"/>
            </a:endParaRPr>
          </a:p>
        </p:txBody>
      </p:sp>
    </p:spTree>
    <p:extLst>
      <p:ext uri="{BB962C8B-B14F-4D97-AF65-F5344CB8AC3E}">
        <p14:creationId xmlns:p14="http://schemas.microsoft.com/office/powerpoint/2010/main" val="2056621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g2ad4bee6444_1_4"/>
          <p:cNvPicPr preferRelativeResize="0"/>
          <p:nvPr/>
        </p:nvPicPr>
        <p:blipFill>
          <a:blip r:embed="rId3">
            <a:alphaModFix/>
          </a:blip>
          <a:stretch>
            <a:fillRect/>
          </a:stretch>
        </p:blipFill>
        <p:spPr>
          <a:xfrm>
            <a:off x="299490" y="383454"/>
            <a:ext cx="8400011" cy="42164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2" name="Picture 1">
            <a:extLst>
              <a:ext uri="{FF2B5EF4-FFF2-40B4-BE49-F238E27FC236}">
                <a16:creationId xmlns:a16="http://schemas.microsoft.com/office/drawing/2014/main" id="{A45F71CA-1F98-25BD-2727-754B1CA67779}"/>
              </a:ext>
            </a:extLst>
          </p:cNvPr>
          <p:cNvPicPr>
            <a:picLocks noChangeAspect="1"/>
          </p:cNvPicPr>
          <p:nvPr/>
        </p:nvPicPr>
        <p:blipFill>
          <a:blip r:embed="rId3"/>
          <a:stretch>
            <a:fillRect/>
          </a:stretch>
        </p:blipFill>
        <p:spPr>
          <a:xfrm>
            <a:off x="187656" y="250863"/>
            <a:ext cx="8777217" cy="4462647"/>
          </a:xfrm>
          <a:prstGeom prst="rect">
            <a:avLst/>
          </a:prstGeom>
        </p:spPr>
      </p:pic>
    </p:spTree>
    <p:extLst>
      <p:ext uri="{BB962C8B-B14F-4D97-AF65-F5344CB8AC3E}">
        <p14:creationId xmlns:p14="http://schemas.microsoft.com/office/powerpoint/2010/main" val="645624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4913" y="1321102"/>
            <a:ext cx="7494814" cy="2424558"/>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lnSpc>
                <a:spcPct val="200000"/>
              </a:lnSpc>
            </a:pPr>
            <a:r>
              <a:rPr lang="fr-FR" sz="2700" b="1" dirty="0">
                <a:solidFill>
                  <a:srgbClr val="00B050"/>
                </a:solidFill>
                <a:latin typeface="Ubuntu"/>
                <a:ea typeface="Ubuntu"/>
                <a:cs typeface="Ubuntu"/>
                <a:sym typeface="Ubuntu"/>
              </a:rPr>
              <a:t>Fiche action 3 :  Renforcer la résilience du territoire en réussissant le pari des transitions énergétique et écologique</a:t>
            </a:r>
            <a:endParaRPr lang="fr-FR" sz="2700" b="1" dirty="0">
              <a:solidFill>
                <a:srgbClr val="00B050"/>
              </a:solidFill>
              <a:latin typeface="Ubuntu"/>
              <a:ea typeface="Ubuntu"/>
              <a:cs typeface="Ubuntu"/>
            </a:endParaRPr>
          </a:p>
        </p:txBody>
      </p:sp>
    </p:spTree>
    <p:extLst>
      <p:ext uri="{BB962C8B-B14F-4D97-AF65-F5344CB8AC3E}">
        <p14:creationId xmlns:p14="http://schemas.microsoft.com/office/powerpoint/2010/main" val="250464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3" name="Google Shape;163;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 name="Google Shape;101;p7">
            <a:extLst>
              <a:ext uri="{FF2B5EF4-FFF2-40B4-BE49-F238E27FC236}">
                <a16:creationId xmlns:a16="http://schemas.microsoft.com/office/drawing/2014/main" id="{85C2A57D-8448-2E72-CDFF-DE26495EB0F0}"/>
              </a:ext>
            </a:extLst>
          </p:cNvPr>
          <p:cNvSpPr txBox="1"/>
          <p:nvPr/>
        </p:nvSpPr>
        <p:spPr>
          <a:xfrm>
            <a:off x="2221731" y="2046832"/>
            <a:ext cx="5433709" cy="523180"/>
          </a:xfrm>
          <a:prstGeom prst="rect">
            <a:avLst/>
          </a:prstGeom>
          <a:noFill/>
          <a:ln>
            <a:noFill/>
          </a:ln>
        </p:spPr>
        <p:txBody>
          <a:bodyPr spcFirstLastPara="1" wrap="square" lIns="91425" tIns="45700" rIns="91425" bIns="45700" anchor="t" anchorCtr="0">
            <a:spAutoFit/>
          </a:bodyPr>
          <a:lstStyle/>
          <a:p>
            <a:pPr>
              <a:buSzPts val="2800"/>
            </a:pPr>
            <a:r>
              <a:rPr lang="fr-FR" sz="2800" b="1" dirty="0">
                <a:solidFill>
                  <a:srgbClr val="00B050"/>
                </a:solidFill>
                <a:latin typeface="Ubuntu"/>
                <a:ea typeface="Ubuntu"/>
                <a:cs typeface="Ubuntu"/>
              </a:rPr>
              <a:t>L'appel à projets Mobilité 24 </a:t>
            </a:r>
            <a:endParaRPr lang="en-US" sz="2800" dirty="0">
              <a:solidFill>
                <a:srgbClr val="00B050"/>
              </a:solidFill>
            </a:endParaRPr>
          </a:p>
        </p:txBody>
      </p:sp>
    </p:spTree>
    <p:extLst>
      <p:ext uri="{BB962C8B-B14F-4D97-AF65-F5344CB8AC3E}">
        <p14:creationId xmlns:p14="http://schemas.microsoft.com/office/powerpoint/2010/main" val="3285030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7461" y="757149"/>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00B050"/>
                </a:solidFill>
                <a:latin typeface="Ubuntu"/>
              </a:rPr>
              <a:t>Types d'opérations éligibles</a:t>
            </a:r>
          </a:p>
        </p:txBody>
      </p:sp>
      <p:sp>
        <p:nvSpPr>
          <p:cNvPr id="6" name="Rectangle 5"/>
          <p:cNvSpPr/>
          <p:nvPr/>
        </p:nvSpPr>
        <p:spPr>
          <a:xfrm>
            <a:off x="156392" y="1049572"/>
            <a:ext cx="8721790" cy="1728999"/>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71450" indent="-171450">
              <a:lnSpc>
                <a:spcPct val="200000"/>
              </a:lnSpc>
              <a:buFont typeface="Calibri"/>
              <a:buChar char="-"/>
            </a:pPr>
            <a:r>
              <a:rPr lang="fr-FR" sz="1100" dirty="0">
                <a:latin typeface="Ubuntu"/>
              </a:rPr>
              <a:t>Opérations visant à concevoir, structurer et animer des politiques territoriales de mobilité durable </a:t>
            </a:r>
            <a:endParaRPr lang="en-US" sz="1100" dirty="0">
              <a:latin typeface="Ubuntu"/>
            </a:endParaRPr>
          </a:p>
          <a:p>
            <a:pPr marL="171450" indent="-171450">
              <a:lnSpc>
                <a:spcPct val="200000"/>
              </a:lnSpc>
              <a:buFont typeface="Calibri"/>
              <a:buChar char="-"/>
            </a:pPr>
            <a:r>
              <a:rPr lang="fr-FR" sz="1100" dirty="0">
                <a:latin typeface="Ubuntu"/>
              </a:rPr>
              <a:t>Actions d’animation ciblées visant à développer les mobilités durables (par exemple : le covoiturage ou l’autopartage) </a:t>
            </a:r>
            <a:endParaRPr lang="en-US" sz="1100" dirty="0">
              <a:latin typeface="Ubuntu"/>
            </a:endParaRPr>
          </a:p>
          <a:p>
            <a:pPr marL="171450" indent="-171450">
              <a:lnSpc>
                <a:spcPct val="200000"/>
              </a:lnSpc>
              <a:buFont typeface="Calibri"/>
              <a:buChar char="-"/>
            </a:pPr>
            <a:r>
              <a:rPr lang="fr-FR" sz="1100" dirty="0">
                <a:latin typeface="Ubuntu"/>
              </a:rPr>
              <a:t>Création d’outils et services numériques en faveur des mobilités durables (par exemple : plateforme d’information des usagers)</a:t>
            </a:r>
            <a:endParaRPr lang="en-US" sz="1100" dirty="0">
              <a:latin typeface="Ubuntu"/>
            </a:endParaRPr>
          </a:p>
          <a:p>
            <a:pPr marL="171450" indent="-171450">
              <a:lnSpc>
                <a:spcPct val="200000"/>
              </a:lnSpc>
              <a:buFont typeface="Calibri"/>
              <a:buChar char="-"/>
            </a:pPr>
            <a:r>
              <a:rPr lang="fr-FR" sz="1100" dirty="0">
                <a:latin typeface="Ubuntu"/>
              </a:rPr>
              <a:t>Opérations visant à expérimenter des solutions de mobilités durables susceptibles de répondre aux problématiques locales</a:t>
            </a:r>
            <a:endParaRPr lang="en-US" sz="1100" dirty="0">
              <a:latin typeface="Ubuntu"/>
            </a:endParaRPr>
          </a:p>
          <a:p>
            <a:pPr marL="171450" indent="-171450">
              <a:lnSpc>
                <a:spcPct val="200000"/>
              </a:lnSpc>
              <a:buFont typeface="Calibri"/>
              <a:buChar char="-"/>
            </a:pPr>
            <a:r>
              <a:rPr lang="fr-FR" sz="1100" dirty="0">
                <a:latin typeface="Ubuntu"/>
              </a:rPr>
              <a:t>Création et animation de plans de déplacements autour des zones d’emploi</a:t>
            </a:r>
            <a:endParaRPr lang="en-US" sz="1100" dirty="0">
              <a:latin typeface="Ubuntu"/>
            </a:endParaRPr>
          </a:p>
        </p:txBody>
      </p:sp>
      <p:sp>
        <p:nvSpPr>
          <p:cNvPr id="2" name="Rectangle 1">
            <a:extLst>
              <a:ext uri="{FF2B5EF4-FFF2-40B4-BE49-F238E27FC236}">
                <a16:creationId xmlns:a16="http://schemas.microsoft.com/office/drawing/2014/main" id="{61669C13-9460-1384-2264-C206916DF78E}"/>
              </a:ext>
            </a:extLst>
          </p:cNvPr>
          <p:cNvSpPr/>
          <p:nvPr/>
        </p:nvSpPr>
        <p:spPr>
          <a:xfrm>
            <a:off x="145436" y="181843"/>
            <a:ext cx="11578617" cy="36933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fr-FR" sz="1800" b="1" dirty="0">
                <a:solidFill>
                  <a:srgbClr val="00B050"/>
                </a:solidFill>
                <a:latin typeface="Ubuntu"/>
                <a:ea typeface="Ubuntu"/>
                <a:cs typeface="Ubuntu"/>
                <a:sym typeface="Ubuntu"/>
              </a:rPr>
              <a:t>MOBILITE24 : "</a:t>
            </a:r>
            <a:r>
              <a:rPr lang="fr-FR" sz="1800" b="1" dirty="0">
                <a:solidFill>
                  <a:srgbClr val="00B050"/>
                </a:solidFill>
                <a:latin typeface="Ubuntu"/>
                <a:ea typeface="Ubuntu"/>
                <a:sym typeface="Ubuntu"/>
              </a:rPr>
              <a:t>Encourager les mobilités durables</a:t>
            </a:r>
            <a:r>
              <a:rPr lang="fr-FR" sz="1800" b="1" dirty="0">
                <a:solidFill>
                  <a:srgbClr val="00B050"/>
                </a:solidFill>
                <a:latin typeface="Ubuntu"/>
                <a:ea typeface="Ubuntu"/>
                <a:cs typeface="Ubuntu"/>
                <a:sym typeface="Ubuntu"/>
              </a:rPr>
              <a:t>"</a:t>
            </a:r>
            <a:endParaRPr lang="fr-FR" sz="1800" b="1" dirty="0">
              <a:solidFill>
                <a:srgbClr val="00B050"/>
              </a:solidFill>
              <a:latin typeface="Ubuntu"/>
              <a:ea typeface="Ubuntu"/>
              <a:cs typeface="Ubuntu"/>
            </a:endParaRPr>
          </a:p>
        </p:txBody>
      </p:sp>
      <p:sp>
        <p:nvSpPr>
          <p:cNvPr id="5" name="Rectangle 4">
            <a:extLst>
              <a:ext uri="{FF2B5EF4-FFF2-40B4-BE49-F238E27FC236}">
                <a16:creationId xmlns:a16="http://schemas.microsoft.com/office/drawing/2014/main" id="{83642CB2-7907-8121-30C9-12B985CE8891}"/>
              </a:ext>
            </a:extLst>
          </p:cNvPr>
          <p:cNvSpPr/>
          <p:nvPr/>
        </p:nvSpPr>
        <p:spPr>
          <a:xfrm>
            <a:off x="148056" y="2990167"/>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00B050"/>
                </a:solidFill>
                <a:latin typeface="Ubuntu"/>
              </a:rPr>
              <a:t>Conditions d'éligibilité</a:t>
            </a:r>
            <a:endParaRPr lang="fr-FR" sz="1350" b="1" u="sng" dirty="0">
              <a:solidFill>
                <a:srgbClr val="00B050"/>
              </a:solidFill>
              <a:latin typeface="Ubuntu" panose="020B0504030602030204" pitchFamily="34" charset="0"/>
            </a:endParaRPr>
          </a:p>
        </p:txBody>
      </p:sp>
      <p:sp>
        <p:nvSpPr>
          <p:cNvPr id="7" name="TextBox 6">
            <a:extLst>
              <a:ext uri="{FF2B5EF4-FFF2-40B4-BE49-F238E27FC236}">
                <a16:creationId xmlns:a16="http://schemas.microsoft.com/office/drawing/2014/main" id="{69209FF7-5947-00B7-2D05-5CC39566C764}"/>
              </a:ext>
            </a:extLst>
          </p:cNvPr>
          <p:cNvSpPr txBox="1"/>
          <p:nvPr/>
        </p:nvSpPr>
        <p:spPr>
          <a:xfrm>
            <a:off x="148806" y="3381521"/>
            <a:ext cx="8727775" cy="1580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171450">
              <a:lnSpc>
                <a:spcPct val="150000"/>
              </a:lnSpc>
              <a:buFont typeface="Calibri"/>
              <a:buChar char="-"/>
            </a:pPr>
            <a:r>
              <a:rPr lang="fr-FR" sz="1100" dirty="0">
                <a:latin typeface="Ubuntu"/>
              </a:rPr>
              <a:t>Le porteur de projet doit démontrer que le projet déploie ses actions sur un périmètre d’au moins 2 intercommunalités (tout ou partie) ou d’au moins 80 communes</a:t>
            </a:r>
            <a:endParaRPr lang="fr-FR" dirty="0"/>
          </a:p>
          <a:p>
            <a:pPr marL="285750" indent="-171450">
              <a:lnSpc>
                <a:spcPct val="150000"/>
              </a:lnSpc>
              <a:buFont typeface="Calibri"/>
              <a:buChar char="-"/>
            </a:pPr>
            <a:r>
              <a:rPr lang="fr-FR" sz="1100" dirty="0">
                <a:latin typeface="Ubuntu"/>
              </a:rPr>
              <a:t>Les projets dont la localisation se situe dans une commune de 10 000 habitants ou plus sont éligibles à condition qu’ils bénéficient à la zone rurale (territoire du GAL hors commune de plus de 10 000 habitants)​</a:t>
            </a:r>
          </a:p>
          <a:p>
            <a:pPr marL="285750" indent="-171450">
              <a:lnSpc>
                <a:spcPct val="150000"/>
              </a:lnSpc>
              <a:buFont typeface="Calibri"/>
              <a:buChar char="-"/>
            </a:pPr>
            <a:r>
              <a:rPr lang="fr-FR" sz="1100" dirty="0">
                <a:latin typeface="Ubuntu"/>
              </a:rPr>
              <a:t>Le partenariat prévu entre les acteurs du projet doit être entériné par une convention définissant a minima les objectifs et engagements mutuels</a:t>
            </a:r>
          </a:p>
        </p:txBody>
      </p:sp>
    </p:spTree>
    <p:extLst>
      <p:ext uri="{BB962C8B-B14F-4D97-AF65-F5344CB8AC3E}">
        <p14:creationId xmlns:p14="http://schemas.microsoft.com/office/powerpoint/2010/main" val="2563045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6" name="Rectangle 5"/>
          <p:cNvSpPr/>
          <p:nvPr/>
        </p:nvSpPr>
        <p:spPr>
          <a:xfrm>
            <a:off x="207604" y="786276"/>
            <a:ext cx="2693286"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00B050"/>
                </a:solidFill>
                <a:latin typeface="Ubuntu"/>
                <a:sym typeface="Ubuntu"/>
              </a:rPr>
              <a:t>Porteurs de projets inéligibles</a:t>
            </a:r>
            <a:endParaRPr lang="fr-FR" sz="1350" u="sng">
              <a:solidFill>
                <a:srgbClr val="00B050"/>
              </a:solidFill>
            </a:endParaRPr>
          </a:p>
        </p:txBody>
      </p:sp>
      <p:sp>
        <p:nvSpPr>
          <p:cNvPr id="7" name="Rectangle 6"/>
          <p:cNvSpPr/>
          <p:nvPr/>
        </p:nvSpPr>
        <p:spPr>
          <a:xfrm>
            <a:off x="207604" y="2349802"/>
            <a:ext cx="2415565"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00B050"/>
                </a:solidFill>
                <a:latin typeface="Ubuntu"/>
                <a:sym typeface="Ubuntu"/>
              </a:rPr>
              <a:t>Type de dépenses éligibles</a:t>
            </a:r>
            <a:endParaRPr lang="fr-FR" sz="1350" u="sng">
              <a:solidFill>
                <a:srgbClr val="00B050"/>
              </a:solidFill>
            </a:endParaRPr>
          </a:p>
        </p:txBody>
      </p:sp>
      <p:sp>
        <p:nvSpPr>
          <p:cNvPr id="8" name="Rectangle 7"/>
          <p:cNvSpPr/>
          <p:nvPr/>
        </p:nvSpPr>
        <p:spPr>
          <a:xfrm>
            <a:off x="143421" y="1230918"/>
            <a:ext cx="8714792" cy="311304"/>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lvl="0" indent="-228600">
              <a:lnSpc>
                <a:spcPct val="150000"/>
              </a:lnSpc>
              <a:buSzPts val="1200"/>
              <a:buFont typeface="Ubuntu"/>
              <a:buChar char="-"/>
            </a:pPr>
            <a:endParaRPr lang="fr-FR" sz="1100" dirty="0">
              <a:latin typeface="Ubuntu"/>
            </a:endParaRPr>
          </a:p>
        </p:txBody>
      </p:sp>
      <p:sp>
        <p:nvSpPr>
          <p:cNvPr id="9" name="Rectangle 8"/>
          <p:cNvSpPr/>
          <p:nvPr/>
        </p:nvSpPr>
        <p:spPr>
          <a:xfrm>
            <a:off x="116632" y="2650304"/>
            <a:ext cx="8714792" cy="1834798"/>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lvl="0" indent="-228600">
              <a:lnSpc>
                <a:spcPct val="150000"/>
              </a:lnSpc>
              <a:buSzPts val="1200"/>
              <a:buFont typeface="Ubuntu"/>
              <a:buChar char="-"/>
            </a:pPr>
            <a:r>
              <a:rPr lang="fr-FR" sz="1100" dirty="0">
                <a:latin typeface="Ubuntu"/>
                <a:ea typeface="Ubuntu"/>
                <a:cs typeface="Ubuntu"/>
                <a:sym typeface="Ubuntu"/>
              </a:rPr>
              <a:t>Prestations d’étude, de conseil, d’expertise, d’animation, de communication et de formation</a:t>
            </a:r>
            <a:endParaRPr lang="en-US" dirty="0"/>
          </a:p>
          <a:p>
            <a:pPr marL="342900" indent="-228600">
              <a:lnSpc>
                <a:spcPct val="150000"/>
              </a:lnSpc>
              <a:buSzPts val="1200"/>
              <a:buFont typeface="Ubuntu"/>
              <a:buChar char="-"/>
            </a:pPr>
            <a:r>
              <a:rPr lang="fr-FR" sz="1100" dirty="0">
                <a:latin typeface="Ubuntu"/>
                <a:sym typeface="Ubuntu"/>
              </a:rPr>
              <a:t>Prestations liées à l’organisation et à la participation à des évènements</a:t>
            </a:r>
            <a:endParaRPr lang="fr-FR" dirty="0">
              <a:sym typeface="Ubuntu"/>
            </a:endParaRPr>
          </a:p>
          <a:p>
            <a:pPr marL="342900" indent="-228600">
              <a:lnSpc>
                <a:spcPct val="150000"/>
              </a:lnSpc>
              <a:buSzPts val="1200"/>
              <a:buFont typeface="Ubuntu"/>
              <a:buChar char="-"/>
            </a:pPr>
            <a:r>
              <a:rPr lang="fr-FR" sz="1100" dirty="0">
                <a:latin typeface="Ubuntu"/>
                <a:ea typeface="Ubuntu"/>
                <a:cs typeface="Ubuntu"/>
                <a:sym typeface="Ubuntu"/>
              </a:rPr>
              <a:t>Prestations liées au numérique : par exemple création de site internet, d’applications, conception graphique</a:t>
            </a:r>
            <a:endParaRPr lang="fr-FR"/>
          </a:p>
          <a:p>
            <a:pPr marL="342900" indent="-228600">
              <a:lnSpc>
                <a:spcPct val="150000"/>
              </a:lnSpc>
              <a:buSzPts val="1200"/>
              <a:buFont typeface="Ubuntu"/>
              <a:buChar char="-"/>
            </a:pPr>
            <a:r>
              <a:rPr lang="fr-FR" sz="1100" dirty="0">
                <a:latin typeface="Ubuntu"/>
                <a:ea typeface="Ubuntu"/>
                <a:cs typeface="Ubuntu"/>
                <a:sym typeface="Ubuntu"/>
              </a:rPr>
              <a:t>Matériels et d’équipements dédiés aux actions d’animation : par exemple matériels informatique et numérique, logiciels, licences, matériels techniques, mobilier, équipements et supports pédagogiques et de formation</a:t>
            </a:r>
            <a:endParaRPr lang="fr-FR"/>
          </a:p>
          <a:p>
            <a:pPr marL="342900" indent="-228600">
              <a:lnSpc>
                <a:spcPct val="150000"/>
              </a:lnSpc>
              <a:buSzPts val="1200"/>
              <a:buFont typeface="Ubuntu"/>
              <a:buChar char="-"/>
            </a:pPr>
            <a:r>
              <a:rPr lang="fr-FR" sz="1100" dirty="0">
                <a:solidFill>
                  <a:srgbClr val="00B050"/>
                </a:solidFill>
                <a:latin typeface="Ubuntu"/>
                <a:ea typeface="Ubuntu"/>
                <a:cs typeface="Ubuntu"/>
                <a:sym typeface="Ubuntu"/>
              </a:rPr>
              <a:t>Les dépenses pour financer un temps de travail ou une animation (de type salaire) sont prises en charge sous forme de coût simplifié (OSC) avec un taux horaire fixé à </a:t>
            </a:r>
            <a:r>
              <a:rPr lang="fr-FR" sz="1100" b="1" dirty="0">
                <a:solidFill>
                  <a:srgbClr val="00B050"/>
                </a:solidFill>
                <a:latin typeface="Ubuntu"/>
                <a:ea typeface="Ubuntu"/>
                <a:cs typeface="Ubuntu"/>
                <a:sym typeface="Ubuntu"/>
              </a:rPr>
              <a:t>36,92€ l’heure et </a:t>
            </a:r>
            <a:r>
              <a:rPr lang="fr-FR" sz="1100" dirty="0">
                <a:solidFill>
                  <a:srgbClr val="00B050"/>
                </a:solidFill>
                <a:latin typeface="Ubuntu"/>
                <a:ea typeface="Ubuntu"/>
                <a:cs typeface="Ubuntu"/>
                <a:sym typeface="Ubuntu"/>
              </a:rPr>
              <a:t>un forfait de</a:t>
            </a:r>
            <a:r>
              <a:rPr lang="fr-FR" sz="1100" b="1" dirty="0">
                <a:solidFill>
                  <a:srgbClr val="00B050"/>
                </a:solidFill>
                <a:latin typeface="Ubuntu"/>
                <a:ea typeface="Ubuntu"/>
                <a:cs typeface="Ubuntu"/>
                <a:sym typeface="Ubuntu"/>
              </a:rPr>
              <a:t> 1488H par an. </a:t>
            </a:r>
            <a:endParaRPr lang="fr-FR" sz="1100" b="1" dirty="0">
              <a:solidFill>
                <a:srgbClr val="00B050"/>
              </a:solidFill>
              <a:latin typeface="Ubuntu"/>
              <a:ea typeface="Ubuntu"/>
              <a:cs typeface="Ubuntu"/>
            </a:endParaRPr>
          </a:p>
        </p:txBody>
      </p:sp>
      <p:sp>
        <p:nvSpPr>
          <p:cNvPr id="4" name="Rectangle 3">
            <a:extLst>
              <a:ext uri="{FF2B5EF4-FFF2-40B4-BE49-F238E27FC236}">
                <a16:creationId xmlns:a16="http://schemas.microsoft.com/office/drawing/2014/main" id="{5E02ED0F-A42A-6C81-0B92-F10BF19F12CC}"/>
              </a:ext>
            </a:extLst>
          </p:cNvPr>
          <p:cNvSpPr/>
          <p:nvPr/>
        </p:nvSpPr>
        <p:spPr>
          <a:xfrm>
            <a:off x="145436" y="181843"/>
            <a:ext cx="11578617" cy="36933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fr-FR" sz="1800" b="1" dirty="0">
                <a:solidFill>
                  <a:srgbClr val="00B050"/>
                </a:solidFill>
                <a:latin typeface="Ubuntu"/>
                <a:ea typeface="Ubuntu"/>
                <a:cs typeface="Ubuntu"/>
                <a:sym typeface="Ubuntu"/>
              </a:rPr>
              <a:t>MOBILITE24 : "</a:t>
            </a:r>
            <a:r>
              <a:rPr lang="fr-FR" sz="1800" b="1" dirty="0">
                <a:solidFill>
                  <a:srgbClr val="00B050"/>
                </a:solidFill>
                <a:latin typeface="Ubuntu"/>
                <a:ea typeface="Ubuntu"/>
                <a:sym typeface="Ubuntu"/>
              </a:rPr>
              <a:t>Encourager les mobilités durables</a:t>
            </a:r>
            <a:r>
              <a:rPr lang="fr-FR" sz="1800" b="1" dirty="0">
                <a:solidFill>
                  <a:srgbClr val="00B050"/>
                </a:solidFill>
                <a:latin typeface="Ubuntu"/>
                <a:ea typeface="Ubuntu"/>
                <a:cs typeface="Ubuntu"/>
                <a:sym typeface="Ubuntu"/>
              </a:rPr>
              <a:t>"</a:t>
            </a:r>
            <a:endParaRPr lang="fr-FR" sz="1800" b="1" dirty="0">
              <a:solidFill>
                <a:srgbClr val="00B050"/>
              </a:solidFill>
              <a:latin typeface="Ubuntu"/>
              <a:ea typeface="Ubuntu"/>
              <a:cs typeface="Ubuntu"/>
            </a:endParaRPr>
          </a:p>
        </p:txBody>
      </p:sp>
      <p:sp>
        <p:nvSpPr>
          <p:cNvPr id="3" name="ZoneTexte 2">
            <a:extLst>
              <a:ext uri="{FF2B5EF4-FFF2-40B4-BE49-F238E27FC236}">
                <a16:creationId xmlns:a16="http://schemas.microsoft.com/office/drawing/2014/main" id="{E3354D01-598B-F1CF-D9E1-FECB412B4BCB}"/>
              </a:ext>
            </a:extLst>
          </p:cNvPr>
          <p:cNvSpPr txBox="1"/>
          <p:nvPr/>
        </p:nvSpPr>
        <p:spPr>
          <a:xfrm>
            <a:off x="204108" y="1134836"/>
            <a:ext cx="9143999" cy="10730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nSpc>
                <a:spcPct val="150000"/>
              </a:lnSpc>
              <a:buFont typeface="Calibri"/>
              <a:buChar char="-"/>
            </a:pPr>
            <a:r>
              <a:rPr lang="en-US" sz="1100" dirty="0">
                <a:latin typeface="Ubuntu"/>
              </a:rPr>
              <a:t>Collectivités </a:t>
            </a:r>
            <a:r>
              <a:rPr lang="en-US" sz="1100" dirty="0" err="1">
                <a:latin typeface="Ubuntu"/>
              </a:rPr>
              <a:t>territoriales</a:t>
            </a:r>
            <a:r>
              <a:rPr lang="en-US" sz="1100" dirty="0">
                <a:latin typeface="Ubuntu"/>
              </a:rPr>
              <a:t> et </a:t>
            </a:r>
            <a:r>
              <a:rPr lang="en-US" sz="1100" dirty="0" err="1">
                <a:latin typeface="Ubuntu"/>
              </a:rPr>
              <a:t>leurs</a:t>
            </a:r>
            <a:r>
              <a:rPr lang="en-US" sz="1100" dirty="0">
                <a:latin typeface="Ubuntu"/>
              </a:rPr>
              <a:t> </a:t>
            </a:r>
            <a:r>
              <a:rPr lang="en-US" sz="1100" dirty="0" err="1">
                <a:latin typeface="Ubuntu"/>
              </a:rPr>
              <a:t>groupements</a:t>
            </a:r>
            <a:r>
              <a:rPr lang="en-US" sz="1100" dirty="0">
                <a:latin typeface="Ubuntu"/>
              </a:rPr>
              <a:t> : Communes, Etablissements Publics de </a:t>
            </a:r>
            <a:r>
              <a:rPr lang="en-US" sz="1100" dirty="0" err="1">
                <a:latin typeface="Ubuntu"/>
              </a:rPr>
              <a:t>Coopération</a:t>
            </a:r>
            <a:r>
              <a:rPr lang="en-US" sz="1100" dirty="0">
                <a:latin typeface="Ubuntu"/>
              </a:rPr>
              <a:t> Intercommunale, Syndicats </a:t>
            </a:r>
            <a:r>
              <a:rPr lang="en-US" sz="1100" dirty="0" err="1">
                <a:latin typeface="Ubuntu"/>
              </a:rPr>
              <a:t>mixtes</a:t>
            </a:r>
            <a:r>
              <a:rPr lang="en-US" sz="1100" dirty="0">
                <a:latin typeface="Ubuntu"/>
              </a:rPr>
              <a:t> </a:t>
            </a:r>
            <a:endParaRPr lang="fr-FR" sz="1100">
              <a:latin typeface="Ubuntu"/>
            </a:endParaRPr>
          </a:p>
          <a:p>
            <a:pPr marL="171450" indent="-171450">
              <a:lnSpc>
                <a:spcPct val="150000"/>
              </a:lnSpc>
              <a:buFont typeface="Calibri"/>
              <a:buChar char="-"/>
            </a:pPr>
            <a:r>
              <a:rPr lang="en-US" sz="1100" dirty="0">
                <a:latin typeface="Ubuntu"/>
              </a:rPr>
              <a:t>Etablissements publics </a:t>
            </a:r>
          </a:p>
          <a:p>
            <a:pPr marL="171450" indent="-171450">
              <a:lnSpc>
                <a:spcPct val="150000"/>
              </a:lnSpc>
              <a:buFont typeface="Calibri"/>
              <a:buChar char="-"/>
            </a:pPr>
            <a:r>
              <a:rPr lang="en-US" sz="1100" dirty="0">
                <a:latin typeface="Ubuntu"/>
              </a:rPr>
              <a:t>Associations Loi 1901 </a:t>
            </a:r>
            <a:endParaRPr lang="en-US" dirty="0"/>
          </a:p>
          <a:p>
            <a:pPr marL="171450" indent="-171450">
              <a:lnSpc>
                <a:spcPct val="150000"/>
              </a:lnSpc>
              <a:buFont typeface="Calibri"/>
              <a:buChar char="-"/>
            </a:pPr>
            <a:r>
              <a:rPr lang="en-US" sz="1100" dirty="0">
                <a:latin typeface="Ubuntu"/>
              </a:rPr>
              <a:t>Société </a:t>
            </a:r>
            <a:r>
              <a:rPr lang="en-US" sz="1100" dirty="0" err="1">
                <a:latin typeface="Ubuntu"/>
              </a:rPr>
              <a:t>coopérative</a:t>
            </a:r>
            <a:r>
              <a:rPr lang="en-US" sz="1100" dirty="0">
                <a:latin typeface="Ubuntu"/>
              </a:rPr>
              <a:t> (SCIC / SCOP) </a:t>
            </a:r>
          </a:p>
        </p:txBody>
      </p:sp>
    </p:spTree>
    <p:extLst>
      <p:ext uri="{BB962C8B-B14F-4D97-AF65-F5344CB8AC3E}">
        <p14:creationId xmlns:p14="http://schemas.microsoft.com/office/powerpoint/2010/main" val="506591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p:nvPr/>
        </p:nvSpPr>
        <p:spPr>
          <a:xfrm>
            <a:off x="708067" y="689697"/>
            <a:ext cx="7163585" cy="3231614"/>
          </a:xfrm>
          <a:prstGeom prst="rect">
            <a:avLst/>
          </a:prstGeom>
          <a:noFill/>
          <a:ln>
            <a:noFill/>
          </a:ln>
        </p:spPr>
        <p:txBody>
          <a:bodyPr spcFirstLastPara="1" wrap="square" lIns="91425" tIns="45700" rIns="91425" bIns="45700" anchor="t" anchorCtr="0">
            <a:spAutoFit/>
          </a:bodyPr>
          <a:lstStyle/>
          <a:p>
            <a:pPr algn="ctr">
              <a:buSzPts val="2000"/>
            </a:pPr>
            <a:r>
              <a:rPr lang="fr-FR" sz="2400" b="1" dirty="0">
                <a:latin typeface="Ubuntu"/>
                <a:ea typeface="Ubuntu"/>
                <a:cs typeface="Ubuntu"/>
                <a:sym typeface="Ubuntu"/>
              </a:rPr>
              <a:t>SOMMAIRE </a:t>
            </a:r>
            <a:endParaRPr lang="fr-FR" sz="2400" b="1" dirty="0">
              <a:latin typeface="Ubuntu"/>
              <a:ea typeface="Ubuntu"/>
              <a:cs typeface="Ubuntu"/>
            </a:endParaRPr>
          </a:p>
          <a:p>
            <a:pPr>
              <a:buSzPts val="2000"/>
            </a:pPr>
            <a:endParaRPr lang="fr-FR" sz="2000" b="1" dirty="0">
              <a:latin typeface="Ubuntu"/>
              <a:ea typeface="Ubuntu"/>
              <a:cs typeface="Ubuntu"/>
            </a:endParaRPr>
          </a:p>
          <a:p>
            <a:pPr marL="457200" indent="-457200">
              <a:lnSpc>
                <a:spcPct val="200000"/>
              </a:lnSpc>
              <a:buSzPts val="2000"/>
              <a:buAutoNum type="arabicPeriod"/>
            </a:pPr>
            <a:r>
              <a:rPr lang="fr-FR" sz="2000" b="1" dirty="0">
                <a:latin typeface="Ubuntu"/>
                <a:ea typeface="Ubuntu"/>
                <a:cs typeface="Ubuntu"/>
                <a:sym typeface="Ubuntu"/>
              </a:rPr>
              <a:t>Présentation</a:t>
            </a:r>
            <a:r>
              <a:rPr lang="fr-FR" sz="2000" b="1" i="0" u="none" strike="noStrike" cap="none" dirty="0">
                <a:solidFill>
                  <a:srgbClr val="000000"/>
                </a:solidFill>
                <a:latin typeface="Ubuntu"/>
                <a:ea typeface="Ubuntu"/>
                <a:cs typeface="Ubuntu"/>
                <a:sym typeface="Ubuntu"/>
              </a:rPr>
              <a:t> du </a:t>
            </a:r>
            <a:r>
              <a:rPr lang="fr-FR" sz="2000" b="1" dirty="0">
                <a:latin typeface="Ubuntu"/>
                <a:ea typeface="Ubuntu"/>
                <a:cs typeface="Ubuntu"/>
                <a:sym typeface="Ubuntu"/>
              </a:rPr>
              <a:t>programme, du </a:t>
            </a:r>
            <a:r>
              <a:rPr lang="fr-FR" sz="2000" b="1" i="0" u="none" strike="noStrike" cap="none" dirty="0">
                <a:solidFill>
                  <a:srgbClr val="000000"/>
                </a:solidFill>
                <a:latin typeface="Ubuntu"/>
                <a:ea typeface="Ubuntu"/>
                <a:cs typeface="Ubuntu"/>
                <a:sym typeface="Ubuntu"/>
              </a:rPr>
              <a:t>territoire</a:t>
            </a:r>
            <a:r>
              <a:rPr lang="fr-FR" sz="2000" b="1" dirty="0">
                <a:latin typeface="Ubuntu"/>
                <a:ea typeface="Ubuntu"/>
                <a:cs typeface="Ubuntu"/>
                <a:sym typeface="Ubuntu"/>
              </a:rPr>
              <a:t> et du GAL</a:t>
            </a:r>
            <a:endParaRPr lang="fr-FR" sz="2000" dirty="0">
              <a:latin typeface="Ubuntu"/>
              <a:ea typeface="Ubuntu"/>
              <a:cs typeface="Ubuntu"/>
              <a:sym typeface="Ubuntu"/>
            </a:endParaRPr>
          </a:p>
          <a:p>
            <a:pPr marL="457200" indent="-457200">
              <a:lnSpc>
                <a:spcPct val="200000"/>
              </a:lnSpc>
              <a:buSzPts val="2000"/>
              <a:buAutoNum type="arabicPeriod"/>
            </a:pPr>
            <a:r>
              <a:rPr lang="fr-FR" sz="2000" b="1" i="0" u="none" strike="noStrike" cap="none" dirty="0">
                <a:solidFill>
                  <a:srgbClr val="000000"/>
                </a:solidFill>
                <a:latin typeface="Ubuntu"/>
                <a:ea typeface="Ubuntu"/>
                <a:cs typeface="Ubuntu"/>
                <a:sym typeface="Ubuntu"/>
              </a:rPr>
              <a:t>Osmose </a:t>
            </a:r>
            <a:r>
              <a:rPr lang="fr-FR" sz="2000" b="1" dirty="0">
                <a:latin typeface="Ubuntu"/>
                <a:ea typeface="Ubuntu"/>
                <a:cs typeface="Ubuntu"/>
                <a:sym typeface="Ubuntu"/>
              </a:rPr>
              <a:t>+</a:t>
            </a:r>
            <a:r>
              <a:rPr lang="fr-FR" sz="2000" b="1" i="0" u="none" strike="noStrike" cap="none" dirty="0">
                <a:solidFill>
                  <a:srgbClr val="000000"/>
                </a:solidFill>
                <a:latin typeface="Ubuntu"/>
                <a:ea typeface="Ubuntu"/>
                <a:cs typeface="Ubuntu"/>
                <a:sym typeface="Ubuntu"/>
              </a:rPr>
              <a:t> </a:t>
            </a:r>
            <a:r>
              <a:rPr lang="fr-FR" sz="2000" b="1" dirty="0">
                <a:latin typeface="Ubuntu"/>
                <a:ea typeface="Ubuntu"/>
                <a:cs typeface="Ubuntu"/>
                <a:sym typeface="Ubuntu"/>
              </a:rPr>
              <a:t>: la stratégie</a:t>
            </a:r>
            <a:r>
              <a:rPr lang="fr-FR" sz="2000" b="1" i="0" u="none" strike="noStrike" cap="none" dirty="0">
                <a:solidFill>
                  <a:srgbClr val="000000"/>
                </a:solidFill>
                <a:latin typeface="Ubuntu"/>
                <a:ea typeface="Ubuntu"/>
                <a:cs typeface="Ubuntu"/>
                <a:sym typeface="Ubuntu"/>
              </a:rPr>
              <a:t> LEADER</a:t>
            </a:r>
            <a:r>
              <a:rPr lang="fr-FR" sz="2000" b="1" dirty="0">
                <a:latin typeface="Ubuntu"/>
                <a:ea typeface="Ubuntu"/>
                <a:cs typeface="Ubuntu"/>
                <a:sym typeface="Ubuntu"/>
              </a:rPr>
              <a:t> pour le Puy-de-Dôme </a:t>
            </a:r>
            <a:endParaRPr lang="fr-FR" sz="2000" b="1" dirty="0">
              <a:latin typeface="Ubuntu"/>
              <a:ea typeface="Ubuntu"/>
              <a:cs typeface="Ubuntu"/>
            </a:endParaRPr>
          </a:p>
          <a:p>
            <a:pPr marL="457200" indent="-457200">
              <a:lnSpc>
                <a:spcPct val="200000"/>
              </a:lnSpc>
              <a:buSzPts val="2000"/>
              <a:buAutoNum type="arabicPeriod"/>
            </a:pPr>
            <a:r>
              <a:rPr lang="fr-FR" sz="2000" b="1" dirty="0">
                <a:latin typeface="Ubuntu"/>
                <a:ea typeface="Ubuntu"/>
                <a:cs typeface="Ubuntu"/>
              </a:rPr>
              <a:t>L'appel à projets Mobilité 24</a:t>
            </a:r>
            <a:endParaRPr lang="fr-FR" dirty="0">
              <a:ea typeface="Ubuntu"/>
            </a:endParaRPr>
          </a:p>
          <a:p>
            <a:pPr marL="457200" indent="-457200">
              <a:lnSpc>
                <a:spcPct val="200000"/>
              </a:lnSpc>
              <a:buSzPts val="2000"/>
              <a:buAutoNum type="arabicPeriod"/>
            </a:pPr>
            <a:r>
              <a:rPr lang="fr-FR" sz="2000" b="1" dirty="0">
                <a:latin typeface="Ubuntu"/>
                <a:ea typeface="Ubuntu"/>
                <a:cs typeface="Ubuntu"/>
              </a:rPr>
              <a:t>Foire aux questions </a:t>
            </a:r>
            <a:endParaRPr lang="fr-FR" i="0" u="none" strike="noStrike" cap="none" dirty="0">
              <a:solidFill>
                <a:srgbClr val="000000"/>
              </a:solidFill>
              <a:ea typeface="Ubuntu"/>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p:nvPr/>
        </p:nvSpPr>
        <p:spPr>
          <a:xfrm>
            <a:off x="385763" y="779529"/>
            <a:ext cx="8553364" cy="2492960"/>
          </a:xfrm>
          <a:prstGeom prst="rect">
            <a:avLst/>
          </a:prstGeom>
          <a:noFill/>
          <a:ln>
            <a:noFill/>
          </a:ln>
        </p:spPr>
        <p:txBody>
          <a:bodyPr spcFirstLastPara="1" wrap="square" lIns="68569" tIns="34275" rIns="68569"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nSpc>
                <a:spcPct val="150000"/>
              </a:lnSpc>
            </a:pPr>
            <a:r>
              <a:rPr lang="fr-FR" sz="1500" b="1" dirty="0">
                <a:solidFill>
                  <a:schemeClr val="dk1"/>
                </a:solidFill>
                <a:latin typeface="Ubuntu"/>
                <a:ea typeface="Ubuntu"/>
                <a:cs typeface="Ubuntu"/>
                <a:sym typeface="Ubuntu"/>
              </a:rPr>
              <a:t>MONTANT </a:t>
            </a:r>
            <a:r>
              <a:rPr lang="fr-FR" sz="1500" b="1" i="0" u="none" strike="noStrike" cap="none" dirty="0">
                <a:solidFill>
                  <a:schemeClr val="dk1"/>
                </a:solidFill>
                <a:latin typeface="Ubuntu"/>
                <a:ea typeface="Ubuntu"/>
                <a:cs typeface="Ubuntu"/>
                <a:sym typeface="Ubuntu"/>
              </a:rPr>
              <a:t>PLANCHER ET PLAFOND</a:t>
            </a:r>
            <a:r>
              <a:rPr lang="fr-FR" sz="1500" b="1" dirty="0">
                <a:solidFill>
                  <a:schemeClr val="dk1"/>
                </a:solidFill>
                <a:latin typeface="Ubuntu"/>
                <a:ea typeface="Ubuntu"/>
                <a:cs typeface="Ubuntu"/>
                <a:sym typeface="Ubuntu"/>
              </a:rPr>
              <a:t> </a:t>
            </a:r>
            <a:endParaRPr sz="788" dirty="0">
              <a:solidFill>
                <a:schemeClr val="dk1"/>
              </a:solidFill>
            </a:endParaRPr>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dirty="0">
                <a:solidFill>
                  <a:schemeClr val="dk1"/>
                </a:solidFill>
                <a:latin typeface="Ubuntu"/>
                <a:ea typeface="Ubuntu"/>
                <a:cs typeface="Ubuntu"/>
                <a:sym typeface="Ubuntu"/>
              </a:rPr>
              <a:t>Pour être éligibles, les projets doivent présenter des dépenses pour un montant devant dépasser </a:t>
            </a:r>
            <a:r>
              <a:rPr lang="fr-FR" sz="1500" b="1" i="0" u="none" strike="noStrike" cap="none" dirty="0">
                <a:solidFill>
                  <a:srgbClr val="FF0000"/>
                </a:solidFill>
                <a:latin typeface="Ubuntu"/>
                <a:ea typeface="Ubuntu"/>
                <a:cs typeface="Ubuntu"/>
                <a:sym typeface="Ubuntu"/>
              </a:rPr>
              <a:t>5 000 € HT </a:t>
            </a:r>
            <a:r>
              <a:rPr lang="fr-FR" sz="1500" b="0" i="0" u="none" strike="noStrike" cap="none" dirty="0">
                <a:solidFill>
                  <a:schemeClr val="dk1"/>
                </a:solidFill>
                <a:latin typeface="Ubuntu"/>
                <a:ea typeface="Ubuntu"/>
                <a:cs typeface="Ubuntu"/>
                <a:sym typeface="Ubuntu"/>
              </a:rPr>
              <a:t>de dépenses éligibles retenues après instruction. </a:t>
            </a:r>
            <a:endParaRPr sz="788" dirty="0"/>
          </a:p>
          <a:p>
            <a:pPr marL="257175" indent="-257175">
              <a:lnSpc>
                <a:spcPct val="150000"/>
              </a:lnSpc>
              <a:buClr>
                <a:schemeClr val="dk1"/>
              </a:buClr>
              <a:buSzPts val="2000"/>
              <a:buFont typeface="Arial"/>
              <a:buChar char="•"/>
            </a:pPr>
            <a:r>
              <a:rPr lang="fr-FR" sz="1500" dirty="0">
                <a:solidFill>
                  <a:schemeClr val="dk1"/>
                </a:solidFill>
                <a:latin typeface="Ubuntu"/>
                <a:ea typeface="Ubuntu"/>
                <a:cs typeface="Ubuntu"/>
                <a:sym typeface="Ubuntu"/>
              </a:rPr>
              <a:t>Pour les opérations visant à concevoir et à structurer des politiques territoriales de mobilité durable et pour lesquels les dépenses sont constituées de prestations d’études externes, un plafond </a:t>
            </a:r>
            <a:r>
              <a:rPr lang="fr-FR" sz="1500" b="1" dirty="0">
                <a:solidFill>
                  <a:srgbClr val="FF0000"/>
                </a:solidFill>
                <a:latin typeface="Ubuntu"/>
                <a:ea typeface="Ubuntu"/>
                <a:cs typeface="Ubuntu"/>
                <a:sym typeface="Ubuntu"/>
              </a:rPr>
              <a:t>100 000 €</a:t>
            </a:r>
            <a:r>
              <a:rPr lang="fr-FR" sz="1500" dirty="0">
                <a:solidFill>
                  <a:schemeClr val="dk1"/>
                </a:solidFill>
                <a:latin typeface="Ubuntu"/>
                <a:ea typeface="Ubuntu"/>
                <a:cs typeface="Ubuntu"/>
                <a:sym typeface="Ubuntu"/>
              </a:rPr>
              <a:t> </a:t>
            </a:r>
            <a:r>
              <a:rPr lang="fr-FR" sz="1500" b="1" dirty="0">
                <a:solidFill>
                  <a:srgbClr val="FF0000"/>
                </a:solidFill>
                <a:latin typeface="Ubuntu"/>
                <a:ea typeface="Ubuntu"/>
                <a:cs typeface="Ubuntu"/>
                <a:sym typeface="Ubuntu"/>
              </a:rPr>
              <a:t>HT </a:t>
            </a:r>
            <a:r>
              <a:rPr lang="fr-FR" sz="1500" dirty="0">
                <a:solidFill>
                  <a:schemeClr val="dk1"/>
                </a:solidFill>
                <a:latin typeface="Ubuntu"/>
                <a:ea typeface="Ubuntu"/>
                <a:cs typeface="Ubuntu"/>
                <a:sym typeface="Ubuntu"/>
              </a:rPr>
              <a:t>de dépenses éligibles sera appliqué.</a:t>
            </a:r>
            <a:endParaRPr lang="fr-FR" sz="1500" b="1" dirty="0">
              <a:solidFill>
                <a:schemeClr val="dk1"/>
              </a:solidFill>
              <a:latin typeface="Ubuntu"/>
              <a:ea typeface="Ubuntu"/>
              <a:cs typeface="Ubuntu"/>
              <a:sym typeface="Ubuntu"/>
            </a:endParaRPr>
          </a:p>
          <a:p>
            <a:pPr marL="257175" indent="-257175">
              <a:lnSpc>
                <a:spcPct val="150000"/>
              </a:lnSpc>
              <a:buClr>
                <a:schemeClr val="dk1"/>
              </a:buClr>
              <a:buSzPts val="2000"/>
              <a:buFont typeface="Arial"/>
              <a:buChar char="•"/>
            </a:pPr>
            <a:r>
              <a:rPr lang="fr-FR" sz="1500" dirty="0">
                <a:solidFill>
                  <a:schemeClr val="dk1"/>
                </a:solidFill>
                <a:latin typeface="Ubuntu"/>
                <a:ea typeface="Ubuntu"/>
                <a:cs typeface="Ubuntu"/>
                <a:sym typeface="Ubuntu"/>
              </a:rPr>
              <a:t>Pour toutes les autres opérations, un plafond</a:t>
            </a:r>
            <a:r>
              <a:rPr lang="fr-FR" sz="1500" dirty="0">
                <a:solidFill>
                  <a:srgbClr val="FF0000"/>
                </a:solidFill>
                <a:latin typeface="Ubuntu"/>
                <a:ea typeface="Ubuntu"/>
                <a:cs typeface="Ubuntu"/>
                <a:sym typeface="Ubuntu"/>
              </a:rPr>
              <a:t> </a:t>
            </a:r>
            <a:r>
              <a:rPr lang="fr-FR" sz="1500" b="1" dirty="0">
                <a:solidFill>
                  <a:srgbClr val="FF0000"/>
                </a:solidFill>
                <a:latin typeface="Ubuntu"/>
                <a:ea typeface="Ubuntu"/>
                <a:cs typeface="Ubuntu"/>
                <a:sym typeface="Ubuntu"/>
              </a:rPr>
              <a:t>65 000 € HT</a:t>
            </a:r>
            <a:r>
              <a:rPr lang="fr-FR" sz="1500" dirty="0">
                <a:solidFill>
                  <a:schemeClr val="dk1"/>
                </a:solidFill>
                <a:latin typeface="Ubuntu"/>
                <a:ea typeface="Ubuntu"/>
                <a:cs typeface="Ubuntu"/>
                <a:sym typeface="Ubuntu"/>
              </a:rPr>
              <a:t> de dépenses éligibles sera appliqué.</a:t>
            </a:r>
            <a:endParaRPr lang="fr-FR" sz="1500" b="1" i="0" u="none" strike="noStrike" cap="none" dirty="0">
              <a:solidFill>
                <a:schemeClr val="dk1"/>
              </a:solidFill>
              <a:latin typeface="Ubuntu"/>
              <a:ea typeface="Ubuntu"/>
              <a:cs typeface="Ubuntu"/>
            </a:endParaRPr>
          </a:p>
        </p:txBody>
      </p:sp>
      <p:sp>
        <p:nvSpPr>
          <p:cNvPr id="125" name="Google Shape;125;p7"/>
          <p:cNvSpPr/>
          <p:nvPr/>
        </p:nvSpPr>
        <p:spPr>
          <a:xfrm>
            <a:off x="385762" y="3396074"/>
            <a:ext cx="8043863" cy="1454214"/>
          </a:xfrm>
          <a:prstGeom prst="rect">
            <a:avLst/>
          </a:prstGeom>
          <a:noFill/>
          <a:ln>
            <a:noFill/>
          </a:ln>
        </p:spPr>
        <p:txBody>
          <a:bodyPr spcFirstLastPara="1" wrap="square" lIns="68569" tIns="34275" rIns="68569"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None/>
            </a:pPr>
            <a:r>
              <a:rPr lang="fr-FR" sz="1500" b="1" i="0" u="none" strike="noStrike" cap="none" dirty="0">
                <a:solidFill>
                  <a:schemeClr val="dk1"/>
                </a:solidFill>
                <a:latin typeface="Ubuntu"/>
                <a:ea typeface="Ubuntu"/>
                <a:cs typeface="Ubuntu"/>
                <a:sym typeface="Ubuntu"/>
              </a:rPr>
              <a:t>TAUX D’AIDE PUBLIQUE </a:t>
            </a:r>
            <a:endParaRPr sz="788" dirty="0"/>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dirty="0">
                <a:solidFill>
                  <a:schemeClr val="dk1"/>
                </a:solidFill>
                <a:latin typeface="Ubuntu"/>
                <a:ea typeface="Ubuntu"/>
                <a:cs typeface="Ubuntu"/>
                <a:sym typeface="Ubuntu"/>
              </a:rPr>
              <a:t>Le taux maximum d’aide appliqué aux projets sélectionnés est de </a:t>
            </a:r>
            <a:r>
              <a:rPr lang="fr-FR" sz="1500" b="1" i="0" u="none" strike="noStrike" cap="none" dirty="0">
                <a:solidFill>
                  <a:srgbClr val="FF0000"/>
                </a:solidFill>
                <a:latin typeface="Ubuntu"/>
                <a:ea typeface="Ubuntu"/>
                <a:cs typeface="Ubuntu"/>
                <a:sym typeface="Ubuntu"/>
              </a:rPr>
              <a:t>100 % </a:t>
            </a:r>
            <a:r>
              <a:rPr lang="fr-FR" sz="1500" b="0" i="0" u="none" strike="noStrike" cap="none" dirty="0">
                <a:solidFill>
                  <a:schemeClr val="dk1"/>
                </a:solidFill>
                <a:latin typeface="Ubuntu"/>
                <a:ea typeface="Ubuntu"/>
                <a:cs typeface="Ubuntu"/>
                <a:sym typeface="Ubuntu"/>
              </a:rPr>
              <a:t>de l’assiette des dépenses éligibles HT retenues par le service instructeur. </a:t>
            </a:r>
            <a:endParaRPr sz="788" dirty="0"/>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dirty="0">
                <a:solidFill>
                  <a:schemeClr val="dk1"/>
                </a:solidFill>
                <a:latin typeface="Ubuntu"/>
                <a:ea typeface="Ubuntu"/>
                <a:cs typeface="Ubuntu"/>
                <a:sym typeface="Ubuntu"/>
              </a:rPr>
              <a:t>Le taux de cofinancement du FEADER est de </a:t>
            </a:r>
            <a:r>
              <a:rPr lang="fr-FR" sz="1500" b="1" i="0" u="none" strike="noStrike" cap="none" dirty="0">
                <a:solidFill>
                  <a:srgbClr val="FF0000"/>
                </a:solidFill>
                <a:latin typeface="Ubuntu"/>
                <a:ea typeface="Ubuntu"/>
                <a:cs typeface="Ubuntu"/>
                <a:sym typeface="Ubuntu"/>
              </a:rPr>
              <a:t>80 %.</a:t>
            </a:r>
            <a:endParaRPr sz="788" dirty="0"/>
          </a:p>
        </p:txBody>
      </p:sp>
      <p:sp>
        <p:nvSpPr>
          <p:cNvPr id="7" name="Google Shape;118;p6"/>
          <p:cNvSpPr txBox="1">
            <a:spLocks/>
          </p:cNvSpPr>
          <p:nvPr/>
        </p:nvSpPr>
        <p:spPr>
          <a:xfrm>
            <a:off x="269358" y="244929"/>
            <a:ext cx="7886700" cy="328904"/>
          </a:xfrm>
          <a:prstGeom prst="rect">
            <a:avLst/>
          </a:prstGeom>
          <a:noFill/>
          <a:ln>
            <a:noFill/>
          </a:ln>
        </p:spPr>
        <p:txBody>
          <a:bodyPr spcFirstLastPara="1" wrap="square" lIns="68569" tIns="34275" rIns="68569" bIns="34275" anchor="ctr"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buSzPts val="2800"/>
              <a:buFont typeface="Ubuntu"/>
              <a:buNone/>
            </a:pPr>
            <a:r>
              <a:rPr lang="fr-FR" sz="2100" b="1" dirty="0">
                <a:latin typeface="Ubuntu"/>
                <a:ea typeface="Ubuntu"/>
                <a:cs typeface="Ubuntu"/>
                <a:sym typeface="Ubuntu"/>
              </a:rPr>
              <a:t>Préalable</a:t>
            </a:r>
            <a:r>
              <a:rPr lang="fr-FR" sz="1500" b="1" dirty="0"/>
              <a:t> </a:t>
            </a:r>
          </a:p>
        </p:txBody>
      </p:sp>
    </p:spTree>
    <p:extLst>
      <p:ext uri="{BB962C8B-B14F-4D97-AF65-F5344CB8AC3E}">
        <p14:creationId xmlns:p14="http://schemas.microsoft.com/office/powerpoint/2010/main" val="3139800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p:nvPr/>
        </p:nvSpPr>
        <p:spPr>
          <a:xfrm>
            <a:off x="829508" y="2310150"/>
            <a:ext cx="7475224" cy="523180"/>
          </a:xfrm>
          <a:prstGeom prst="rect">
            <a:avLst/>
          </a:prstGeom>
          <a:noFill/>
          <a:ln>
            <a:noFill/>
          </a:ln>
        </p:spPr>
        <p:txBody>
          <a:bodyPr spcFirstLastPara="1" wrap="square" lIns="91425" tIns="45700" rIns="91425" bIns="45700" anchor="t" anchorCtr="0">
            <a:spAutoFit/>
          </a:bodyPr>
          <a:lstStyle/>
          <a:p>
            <a:pPr algn="ctr">
              <a:buSzPts val="2800"/>
            </a:pPr>
            <a:r>
              <a:rPr lang="fr-FR" sz="2800" b="1" dirty="0">
                <a:latin typeface="Ubuntu"/>
                <a:ea typeface="Ubuntu"/>
                <a:cs typeface="Ubuntu"/>
                <a:sym typeface="Ubuntu"/>
              </a:rPr>
              <a:t>FOIRE AUX QUESTIONS</a:t>
            </a:r>
            <a:endParaRPr lang="fr-FR" sz="2800" b="1" dirty="0">
              <a:latin typeface="Ubuntu"/>
              <a:ea typeface="Ubuntu"/>
              <a:cs typeface="Ubuntu"/>
            </a:endParaRPr>
          </a:p>
        </p:txBody>
      </p:sp>
    </p:spTree>
    <p:extLst>
      <p:ext uri="{BB962C8B-B14F-4D97-AF65-F5344CB8AC3E}">
        <p14:creationId xmlns:p14="http://schemas.microsoft.com/office/powerpoint/2010/main" val="1460175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p:nvPr/>
        </p:nvSpPr>
        <p:spPr>
          <a:xfrm>
            <a:off x="292127" y="2310150"/>
            <a:ext cx="2152598"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a:latin typeface="Ubuntu"/>
                <a:ea typeface="Ubuntu"/>
                <a:cs typeface="Ubuntu"/>
                <a:sym typeface="Ubuntu"/>
              </a:rPr>
              <a:t>CONTACTS</a:t>
            </a:r>
            <a:endParaRPr sz="2800" b="1">
              <a:latin typeface="Ubuntu"/>
              <a:ea typeface="Ubuntu"/>
              <a:cs typeface="Ubuntu"/>
              <a:sym typeface="Ubuntu"/>
            </a:endParaRPr>
          </a:p>
        </p:txBody>
      </p:sp>
      <p:pic>
        <p:nvPicPr>
          <p:cNvPr id="198" name="Google Shape;198;p18"/>
          <p:cNvPicPr preferRelativeResize="0"/>
          <p:nvPr/>
        </p:nvPicPr>
        <p:blipFill rotWithShape="1">
          <a:blip r:embed="rId3">
            <a:alphaModFix/>
          </a:blip>
          <a:srcRect l="7899" t="11169" r="8151" b="9778"/>
          <a:stretch/>
        </p:blipFill>
        <p:spPr>
          <a:xfrm>
            <a:off x="2516250" y="257025"/>
            <a:ext cx="6555000" cy="462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70" name="Google Shape;70;g2ad4bee6444_0_0"/>
          <p:cNvSpPr/>
          <p:nvPr/>
        </p:nvSpPr>
        <p:spPr>
          <a:xfrm>
            <a:off x="1149534" y="34022"/>
            <a:ext cx="3090600" cy="18576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 name="Google Shape;71;g2ad4bee6444_0_0"/>
          <p:cNvSpPr/>
          <p:nvPr/>
        </p:nvSpPr>
        <p:spPr>
          <a:xfrm>
            <a:off x="1359753" y="216941"/>
            <a:ext cx="1984200" cy="40612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Rectangle 1">
            <a:extLst>
              <a:ext uri="{FF2B5EF4-FFF2-40B4-BE49-F238E27FC236}">
                <a16:creationId xmlns:a16="http://schemas.microsoft.com/office/drawing/2014/main" id="{AFB89BA5-DEA2-C3F7-4E65-04ED4A088E27}"/>
              </a:ext>
            </a:extLst>
          </p:cNvPr>
          <p:cNvSpPr/>
          <p:nvPr/>
        </p:nvSpPr>
        <p:spPr>
          <a:xfrm>
            <a:off x="5409084" y="36712"/>
            <a:ext cx="3298371" cy="58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2A87B87-D5EF-C815-3ECD-30BFACF95ED5}"/>
              </a:ext>
            </a:extLst>
          </p:cNvPr>
          <p:cNvSpPr/>
          <p:nvPr/>
        </p:nvSpPr>
        <p:spPr>
          <a:xfrm>
            <a:off x="1428910" y="123352"/>
            <a:ext cx="2530928" cy="296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78;p4">
            <a:extLst>
              <a:ext uri="{FF2B5EF4-FFF2-40B4-BE49-F238E27FC236}">
                <a16:creationId xmlns:a16="http://schemas.microsoft.com/office/drawing/2014/main" id="{7DD35322-D742-1323-368E-1AEACE105864}"/>
              </a:ext>
            </a:extLst>
          </p:cNvPr>
          <p:cNvSpPr txBox="1"/>
          <p:nvPr/>
        </p:nvSpPr>
        <p:spPr>
          <a:xfrm>
            <a:off x="374700" y="259560"/>
            <a:ext cx="4880993" cy="523180"/>
          </a:xfrm>
          <a:prstGeom prst="rect">
            <a:avLst/>
          </a:prstGeom>
          <a:noFill/>
          <a:ln>
            <a:noFill/>
          </a:ln>
        </p:spPr>
        <p:txBody>
          <a:bodyPr spcFirstLastPara="1" wrap="square" lIns="91425" tIns="45700" rIns="91425" bIns="45700" anchor="t" anchorCtr="0">
            <a:spAutoFit/>
          </a:bodyPr>
          <a:lstStyle/>
          <a:p>
            <a:pPr>
              <a:buSzPts val="2800"/>
            </a:pPr>
            <a:r>
              <a:rPr lang="fr-FR" sz="2800" b="1">
                <a:latin typeface="Ubuntu"/>
                <a:ea typeface="Ubuntu"/>
                <a:cs typeface="Ubuntu"/>
                <a:sym typeface="Ubuntu"/>
              </a:rPr>
              <a:t>1</a:t>
            </a:r>
            <a:r>
              <a:rPr lang="fr-FR" sz="2800" b="1" i="0" u="none" strike="noStrike" cap="none">
                <a:solidFill>
                  <a:srgbClr val="000000"/>
                </a:solidFill>
                <a:latin typeface="Ubuntu"/>
                <a:ea typeface="Ubuntu"/>
                <a:cs typeface="Ubuntu"/>
                <a:sym typeface="Ubuntu"/>
              </a:rPr>
              <a:t>.</a:t>
            </a:r>
            <a:r>
              <a:rPr lang="fr-FR" sz="2800" b="1">
                <a:latin typeface="Ubuntu"/>
                <a:ea typeface="Ubuntu"/>
                <a:cs typeface="Ubuntu"/>
                <a:sym typeface="Ubuntu"/>
              </a:rPr>
              <a:t> Qu'est-ce-que LEADER ?</a:t>
            </a:r>
            <a:endParaRPr lang="fr-FR" sz="2800" b="1" i="0" u="none" strike="noStrike" cap="none">
              <a:solidFill>
                <a:srgbClr val="000000"/>
              </a:solidFill>
              <a:latin typeface="Ubuntu"/>
              <a:ea typeface="Ubuntu"/>
              <a:cs typeface="Ubuntu"/>
            </a:endParaRPr>
          </a:p>
        </p:txBody>
      </p:sp>
      <p:sp>
        <p:nvSpPr>
          <p:cNvPr id="8" name="TextBox 7">
            <a:extLst>
              <a:ext uri="{FF2B5EF4-FFF2-40B4-BE49-F238E27FC236}">
                <a16:creationId xmlns:a16="http://schemas.microsoft.com/office/drawing/2014/main" id="{7AA946BE-B74B-59AA-91D1-C25B4F4D230A}"/>
              </a:ext>
            </a:extLst>
          </p:cNvPr>
          <p:cNvSpPr txBox="1"/>
          <p:nvPr/>
        </p:nvSpPr>
        <p:spPr>
          <a:xfrm>
            <a:off x="373365" y="918603"/>
            <a:ext cx="8328456" cy="38315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25000"/>
              </a:lnSpc>
            </a:pPr>
            <a:r>
              <a:rPr lang="fr-FR" dirty="0">
                <a:latin typeface="Ubuntu"/>
                <a:cs typeface="Segoe UI"/>
              </a:rPr>
              <a:t>Le programme LEADER, pour « Liaison Entre les Actions de Développement de l’Economie Rurale », est un </a:t>
            </a:r>
            <a:r>
              <a:rPr lang="fr-FR" b="1" dirty="0">
                <a:latin typeface="Ubuntu"/>
                <a:cs typeface="Segoe UI"/>
              </a:rPr>
              <a:t>dispositif financier de l’Union Européenne</a:t>
            </a:r>
            <a:r>
              <a:rPr lang="fr-FR" dirty="0">
                <a:latin typeface="Ubuntu"/>
                <a:cs typeface="Segoe UI"/>
              </a:rPr>
              <a:t> permettant de : </a:t>
            </a:r>
            <a:endParaRPr lang="en-US"/>
          </a:p>
          <a:p>
            <a:pPr algn="just">
              <a:lnSpc>
                <a:spcPct val="125000"/>
              </a:lnSpc>
            </a:pPr>
            <a:endParaRPr lang="fr-FR" dirty="0">
              <a:latin typeface="Ubuntu"/>
              <a:cs typeface="Segoe UI"/>
            </a:endParaRPr>
          </a:p>
          <a:p>
            <a:pPr marL="457200" indent="-285750" algn="just">
              <a:lnSpc>
                <a:spcPct val="125000"/>
              </a:lnSpc>
              <a:buFont typeface="Calibri"/>
              <a:buChar char="-"/>
            </a:pPr>
            <a:r>
              <a:rPr lang="fr-FR" dirty="0">
                <a:latin typeface="Ubuntu"/>
                <a:cs typeface="Segoe UI"/>
              </a:rPr>
              <a:t>Soutenir des projets locaux en zone rurale.</a:t>
            </a:r>
            <a:endParaRPr lang="fr-FR" dirty="0">
              <a:latin typeface="Ubuntu"/>
            </a:endParaRPr>
          </a:p>
          <a:p>
            <a:pPr marL="457200" indent="-285750" algn="just">
              <a:lnSpc>
                <a:spcPct val="125000"/>
              </a:lnSpc>
              <a:buFont typeface="Calibri"/>
              <a:buChar char="-"/>
            </a:pPr>
            <a:r>
              <a:rPr lang="fr-FR" dirty="0">
                <a:latin typeface="Ubuntu"/>
                <a:cs typeface="Segoe UI"/>
              </a:rPr>
              <a:t>Encourager la mise en œuvre de stratégies originales et intégrées de développement durable.</a:t>
            </a:r>
            <a:endParaRPr lang="fr-FR" dirty="0">
              <a:latin typeface="Ubuntu"/>
            </a:endParaRPr>
          </a:p>
          <a:p>
            <a:pPr marL="457200" indent="-285750" algn="just">
              <a:lnSpc>
                <a:spcPct val="125000"/>
              </a:lnSpc>
              <a:buFont typeface="Calibri"/>
              <a:buChar char="-"/>
            </a:pPr>
            <a:r>
              <a:rPr lang="fr-FR" dirty="0">
                <a:latin typeface="Ubuntu"/>
                <a:cs typeface="Segoe UI"/>
              </a:rPr>
              <a:t>D'expérimenter de nouvelles formes de développement.</a:t>
            </a:r>
            <a:endParaRPr lang="fr-FR" dirty="0">
              <a:latin typeface="Ubuntu"/>
            </a:endParaRPr>
          </a:p>
          <a:p>
            <a:pPr algn="just">
              <a:lnSpc>
                <a:spcPct val="125000"/>
              </a:lnSpc>
            </a:pPr>
            <a:endParaRPr lang="fr-FR" dirty="0">
              <a:latin typeface="Ubuntu"/>
              <a:cs typeface="Segoe UI"/>
            </a:endParaRPr>
          </a:p>
          <a:p>
            <a:pPr algn="just">
              <a:lnSpc>
                <a:spcPct val="125000"/>
              </a:lnSpc>
            </a:pPr>
            <a:r>
              <a:rPr lang="fr-FR" dirty="0">
                <a:latin typeface="Ubuntu"/>
                <a:cs typeface="Segoe UI"/>
              </a:rPr>
              <a:t>Pour la période de </a:t>
            </a:r>
            <a:r>
              <a:rPr lang="fr-FR" b="1" dirty="0">
                <a:latin typeface="Ubuntu"/>
                <a:cs typeface="Segoe UI"/>
              </a:rPr>
              <a:t>2023 à 2027</a:t>
            </a:r>
            <a:r>
              <a:rPr lang="fr-FR" dirty="0">
                <a:latin typeface="Ubuntu"/>
                <a:cs typeface="Segoe UI"/>
              </a:rPr>
              <a:t>, le </a:t>
            </a:r>
            <a:r>
              <a:rPr lang="fr-FR" b="1" dirty="0">
                <a:latin typeface="Ubuntu"/>
                <a:cs typeface="Segoe UI"/>
              </a:rPr>
              <a:t>PNR Volcans d’Auvergne, le PNR Livradois-Forez, le PETR du Grand Clermont, le SMAD des Combrailles, Agglo Pays d’Issoire ainsi que la Communauté de communes Plaine Limagne </a:t>
            </a:r>
            <a:r>
              <a:rPr lang="fr-FR" dirty="0">
                <a:latin typeface="Ubuntu"/>
                <a:cs typeface="Segoe UI"/>
              </a:rPr>
              <a:t>ont porté une candidature commune auprès de la Région Auvergne Rhône-Alpes (en tant qu’autorité de gestion des fond européens), et ont obtenu une enveloppe de </a:t>
            </a:r>
            <a:r>
              <a:rPr lang="fr-FR" b="1" dirty="0">
                <a:solidFill>
                  <a:srgbClr val="FF0000"/>
                </a:solidFill>
                <a:latin typeface="Ubuntu"/>
                <a:cs typeface="Segoe UI"/>
              </a:rPr>
              <a:t>14 millions d’euros</a:t>
            </a:r>
            <a:r>
              <a:rPr lang="fr-FR" dirty="0">
                <a:latin typeface="Ubuntu"/>
                <a:cs typeface="Segoe UI"/>
              </a:rPr>
              <a:t> pour soutenir des projets innovants de développement rural. </a:t>
            </a:r>
            <a:endParaRPr lang="fr-FR">
              <a:latin typeface="Ubuntu"/>
            </a:endParaRPr>
          </a:p>
          <a:p>
            <a:pPr algn="just">
              <a:lnSpc>
                <a:spcPct val="125000"/>
              </a:lnSpc>
            </a:pPr>
            <a:endParaRPr lang="fr-FR" dirty="0">
              <a:latin typeface="Ubuntu"/>
              <a:cs typeface="Segoe UI"/>
            </a:endParaRPr>
          </a:p>
          <a:p>
            <a:pPr algn="just">
              <a:lnSpc>
                <a:spcPct val="125000"/>
              </a:lnSpc>
            </a:pPr>
            <a:r>
              <a:rPr lang="fr-FR" dirty="0">
                <a:latin typeface="Ubuntu"/>
                <a:cs typeface="Segoe UI"/>
              </a:rPr>
              <a:t>Depuis 2023, le programme LEADER est ainsi déployé à </a:t>
            </a:r>
            <a:r>
              <a:rPr lang="fr-FR" b="1" dirty="0">
                <a:latin typeface="Ubuntu"/>
                <a:cs typeface="Segoe UI"/>
              </a:rPr>
              <a:t>l’échelle du département du Puy-de-Dôme.</a:t>
            </a:r>
            <a:endParaRPr lang="fr-FR" dirty="0">
              <a:latin typeface="Ubuntu"/>
              <a:cs typeface="Segoe UI"/>
            </a:endParaRPr>
          </a:p>
        </p:txBody>
      </p:sp>
    </p:spTree>
    <p:extLst>
      <p:ext uri="{BB962C8B-B14F-4D97-AF65-F5344CB8AC3E}">
        <p14:creationId xmlns:p14="http://schemas.microsoft.com/office/powerpoint/2010/main" val="244807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g2ad4bee6444_0_0"/>
          <p:cNvPicPr preferRelativeResize="0"/>
          <p:nvPr/>
        </p:nvPicPr>
        <p:blipFill rotWithShape="1">
          <a:blip r:embed="rId3">
            <a:alphaModFix/>
          </a:blip>
          <a:srcRect l="-164" t="3393" r="-18" b="-232"/>
          <a:stretch/>
        </p:blipFill>
        <p:spPr>
          <a:xfrm>
            <a:off x="1770639" y="36501"/>
            <a:ext cx="7287979" cy="4980892"/>
          </a:xfrm>
          <a:prstGeom prst="rect">
            <a:avLst/>
          </a:prstGeom>
          <a:noFill/>
          <a:ln>
            <a:noFill/>
          </a:ln>
        </p:spPr>
      </p:pic>
      <p:sp>
        <p:nvSpPr>
          <p:cNvPr id="69" name="Google Shape;69;g2ad4bee6444_0_0"/>
          <p:cNvSpPr txBox="1">
            <a:spLocks noGrp="1"/>
          </p:cNvSpPr>
          <p:nvPr>
            <p:ph type="title"/>
          </p:nvPr>
        </p:nvSpPr>
        <p:spPr>
          <a:xfrm>
            <a:off x="198813" y="737182"/>
            <a:ext cx="2982984" cy="3173380"/>
          </a:xfrm>
          <a:prstGeom prst="rect">
            <a:avLst/>
          </a:prstGeom>
          <a:noFill/>
          <a:ln>
            <a:noFill/>
          </a:ln>
        </p:spPr>
        <p:txBody>
          <a:bodyPr spcFirstLastPara="1" wrap="square" lIns="68575" tIns="34275" rIns="68575" bIns="34275" anchor="ctr" anchorCtr="0">
            <a:normAutofit/>
          </a:bodyPr>
          <a:lstStyle/>
          <a:p>
            <a:pPr>
              <a:lnSpc>
                <a:spcPct val="125000"/>
              </a:lnSpc>
              <a:buSzPct val="58823"/>
            </a:pPr>
            <a:r>
              <a:rPr lang="fr-FR" sz="1400" b="1" dirty="0">
                <a:latin typeface="Ubuntu"/>
                <a:ea typeface="Ubuntu"/>
                <a:cs typeface="Ubuntu"/>
                <a:sym typeface="Ubuntu"/>
              </a:rPr>
              <a:t>6 partenaires </a:t>
            </a:r>
            <a:r>
              <a:rPr lang="fr-FR" sz="1400" dirty="0">
                <a:latin typeface="Ubuntu"/>
                <a:ea typeface="Ubuntu"/>
                <a:cs typeface="Ubuntu"/>
                <a:sym typeface="Ubuntu"/>
              </a:rPr>
              <a:t>: 2 PNR,</a:t>
            </a:r>
            <a:br>
              <a:rPr lang="fr-FR" sz="1400" dirty="0">
                <a:latin typeface="Ubuntu"/>
                <a:ea typeface="Ubuntu"/>
                <a:cs typeface="Ubuntu"/>
              </a:rPr>
            </a:br>
            <a:r>
              <a:rPr lang="fr-FR" sz="1400" dirty="0">
                <a:latin typeface="Ubuntu"/>
                <a:ea typeface="Ubuntu"/>
                <a:cs typeface="Ubuntu"/>
                <a:sym typeface="Ubuntu"/>
              </a:rPr>
              <a:t>2 territoires de projet,</a:t>
            </a:r>
            <a:br>
              <a:rPr lang="fr-FR" sz="1400" dirty="0">
                <a:latin typeface="Ubuntu"/>
                <a:ea typeface="Ubuntu"/>
                <a:cs typeface="Ubuntu"/>
              </a:rPr>
            </a:br>
            <a:r>
              <a:rPr lang="fr-FR" sz="1400" dirty="0">
                <a:latin typeface="Ubuntu"/>
                <a:ea typeface="Ubuntu"/>
                <a:cs typeface="Ubuntu"/>
                <a:sym typeface="Ubuntu"/>
              </a:rPr>
              <a:t>2 intercommunalités.</a:t>
            </a:r>
            <a:br>
              <a:rPr lang="fr-FR" sz="1400" dirty="0">
                <a:latin typeface="Ubuntu"/>
                <a:ea typeface="Ubuntu"/>
                <a:cs typeface="Ubuntu"/>
              </a:rPr>
            </a:br>
            <a:endParaRPr lang="en-US" sz="1400">
              <a:latin typeface="Ubuntu"/>
              <a:ea typeface="Ubuntu"/>
              <a:cs typeface="Ubuntu"/>
            </a:endParaRPr>
          </a:p>
          <a:p>
            <a:pPr marL="0" lvl="0" indent="0" algn="l" rtl="0">
              <a:lnSpc>
                <a:spcPct val="125000"/>
              </a:lnSpc>
              <a:spcBef>
                <a:spcPts val="0"/>
              </a:spcBef>
              <a:spcAft>
                <a:spcPts val="0"/>
              </a:spcAft>
              <a:buClr>
                <a:schemeClr val="dk1"/>
              </a:buClr>
              <a:buSzPct val="58823"/>
              <a:buFont typeface="Arial"/>
              <a:buNone/>
            </a:pPr>
            <a:r>
              <a:rPr lang="fr-FR" sz="1400" b="1" dirty="0">
                <a:latin typeface="Ubuntu"/>
                <a:ea typeface="Ubuntu"/>
                <a:cs typeface="Ubuntu"/>
                <a:sym typeface="Ubuntu"/>
              </a:rPr>
              <a:t>14 intercommunalités </a:t>
            </a:r>
            <a:br>
              <a:rPr lang="fr-FR" sz="1400" b="1" dirty="0">
                <a:latin typeface="Ubuntu"/>
                <a:ea typeface="Ubuntu"/>
                <a:cs typeface="Ubuntu"/>
              </a:rPr>
            </a:br>
            <a:endParaRPr sz="1400" b="1" dirty="0">
              <a:latin typeface="Ubuntu"/>
              <a:ea typeface="Ubuntu"/>
              <a:cs typeface="Ubuntu"/>
            </a:endParaRPr>
          </a:p>
          <a:p>
            <a:pPr marL="0" lvl="0" indent="0" algn="l" rtl="0">
              <a:lnSpc>
                <a:spcPct val="125000"/>
              </a:lnSpc>
              <a:spcBef>
                <a:spcPts val="0"/>
              </a:spcBef>
              <a:spcAft>
                <a:spcPts val="0"/>
              </a:spcAft>
              <a:buClr>
                <a:schemeClr val="dk1"/>
              </a:buClr>
              <a:buSzPct val="58823"/>
              <a:buFont typeface="Arial"/>
              <a:buNone/>
            </a:pPr>
            <a:r>
              <a:rPr lang="fr-FR" sz="1400" b="1" dirty="0">
                <a:latin typeface="Ubuntu"/>
                <a:ea typeface="Ubuntu"/>
                <a:cs typeface="Ubuntu"/>
                <a:sym typeface="Ubuntu"/>
              </a:rPr>
              <a:t>448 Communes</a:t>
            </a:r>
            <a:br>
              <a:rPr lang="fr-FR" sz="1400" b="1" dirty="0">
                <a:latin typeface="Ubuntu"/>
                <a:ea typeface="Ubuntu"/>
                <a:cs typeface="Ubuntu"/>
              </a:rPr>
            </a:br>
            <a:endParaRPr sz="1400" b="1" dirty="0">
              <a:latin typeface="Ubuntu"/>
              <a:ea typeface="Ubuntu"/>
              <a:cs typeface="Ubuntu"/>
            </a:endParaRPr>
          </a:p>
          <a:p>
            <a:pPr>
              <a:lnSpc>
                <a:spcPct val="125000"/>
              </a:lnSpc>
              <a:buSzPct val="58823"/>
            </a:pPr>
            <a:r>
              <a:rPr lang="fr-FR" sz="1400" b="1" dirty="0">
                <a:latin typeface="Ubuntu"/>
                <a:ea typeface="Ubuntu"/>
                <a:cs typeface="Ubuntu"/>
                <a:sym typeface="Ubuntu"/>
              </a:rPr>
              <a:t>379 610 habitants </a:t>
            </a:r>
            <a:endParaRPr sz="1400" b="1" dirty="0">
              <a:latin typeface="Ubuntu"/>
              <a:ea typeface="Ubuntu"/>
              <a:cs typeface="Ubuntu"/>
            </a:endParaRPr>
          </a:p>
          <a:p>
            <a:pPr marL="0" lvl="0" indent="0" algn="l" rtl="0">
              <a:lnSpc>
                <a:spcPct val="125000"/>
              </a:lnSpc>
              <a:spcBef>
                <a:spcPts val="0"/>
              </a:spcBef>
              <a:spcAft>
                <a:spcPts val="0"/>
              </a:spcAft>
              <a:buClr>
                <a:schemeClr val="dk1"/>
              </a:buClr>
              <a:buSzPct val="58823"/>
              <a:buFont typeface="Arial"/>
              <a:buNone/>
            </a:pPr>
            <a:endParaRPr sz="1400" b="1" dirty="0">
              <a:latin typeface="Ubuntu"/>
              <a:ea typeface="Ubuntu"/>
              <a:cs typeface="Ubuntu"/>
            </a:endParaRPr>
          </a:p>
          <a:p>
            <a:pPr>
              <a:lnSpc>
                <a:spcPct val="125000"/>
              </a:lnSpc>
              <a:buSzPct val="58823"/>
            </a:pPr>
            <a:r>
              <a:rPr lang="fr-FR" sz="1400" b="1" dirty="0">
                <a:latin typeface="Ubuntu"/>
                <a:ea typeface="Ubuntu"/>
                <a:cs typeface="Ubuntu"/>
                <a:sym typeface="Ubuntu"/>
              </a:rPr>
              <a:t>Une enveloppe : 14 056 082 €  </a:t>
            </a:r>
            <a:endParaRPr sz="800">
              <a:latin typeface="Ubuntu"/>
              <a:ea typeface="Ubuntu"/>
              <a:cs typeface="Ubuntu"/>
            </a:endParaRPr>
          </a:p>
        </p:txBody>
      </p:sp>
      <p:sp>
        <p:nvSpPr>
          <p:cNvPr id="70" name="Google Shape;70;g2ad4bee6444_0_0"/>
          <p:cNvSpPr/>
          <p:nvPr/>
        </p:nvSpPr>
        <p:spPr>
          <a:xfrm>
            <a:off x="1149534" y="34022"/>
            <a:ext cx="3090600" cy="18576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 name="Google Shape;71;g2ad4bee6444_0_0"/>
          <p:cNvSpPr/>
          <p:nvPr/>
        </p:nvSpPr>
        <p:spPr>
          <a:xfrm>
            <a:off x="1359753" y="216941"/>
            <a:ext cx="1984200" cy="40612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Rectangle 1">
            <a:extLst>
              <a:ext uri="{FF2B5EF4-FFF2-40B4-BE49-F238E27FC236}">
                <a16:creationId xmlns:a16="http://schemas.microsoft.com/office/drawing/2014/main" id="{AFB89BA5-DEA2-C3F7-4E65-04ED4A088E27}"/>
              </a:ext>
            </a:extLst>
          </p:cNvPr>
          <p:cNvSpPr/>
          <p:nvPr/>
        </p:nvSpPr>
        <p:spPr>
          <a:xfrm>
            <a:off x="5409084" y="36712"/>
            <a:ext cx="3298371" cy="58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2A87B87-D5EF-C815-3ECD-30BFACF95ED5}"/>
              </a:ext>
            </a:extLst>
          </p:cNvPr>
          <p:cNvSpPr/>
          <p:nvPr/>
        </p:nvSpPr>
        <p:spPr>
          <a:xfrm>
            <a:off x="1428910" y="123352"/>
            <a:ext cx="2530928" cy="296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78;p4">
            <a:extLst>
              <a:ext uri="{FF2B5EF4-FFF2-40B4-BE49-F238E27FC236}">
                <a16:creationId xmlns:a16="http://schemas.microsoft.com/office/drawing/2014/main" id="{7DD35322-D742-1323-368E-1AEACE105864}"/>
              </a:ext>
            </a:extLst>
          </p:cNvPr>
          <p:cNvSpPr txBox="1"/>
          <p:nvPr/>
        </p:nvSpPr>
        <p:spPr>
          <a:xfrm>
            <a:off x="-575709" y="221444"/>
            <a:ext cx="3452243" cy="523180"/>
          </a:xfrm>
          <a:prstGeom prst="rect">
            <a:avLst/>
          </a:prstGeom>
          <a:noFill/>
          <a:ln>
            <a:noFill/>
          </a:ln>
        </p:spPr>
        <p:txBody>
          <a:bodyPr spcFirstLastPara="1" wrap="square" lIns="91425" tIns="45700" rIns="91425" bIns="45700" anchor="t" anchorCtr="0">
            <a:spAutoFit/>
          </a:bodyPr>
          <a:lstStyle/>
          <a:p>
            <a:pPr algn="r">
              <a:buSzPts val="2800"/>
            </a:pPr>
            <a:r>
              <a:rPr lang="fr-FR" sz="2800" b="1" dirty="0">
                <a:latin typeface="Ubuntu"/>
                <a:ea typeface="Ubuntu"/>
                <a:cs typeface="Ubuntu"/>
                <a:sym typeface="Ubuntu"/>
              </a:rPr>
              <a:t>1</a:t>
            </a:r>
            <a:r>
              <a:rPr lang="fr-FR" sz="2800" b="1" i="0" u="none" strike="noStrike" cap="none" dirty="0">
                <a:solidFill>
                  <a:srgbClr val="000000"/>
                </a:solidFill>
                <a:latin typeface="Ubuntu"/>
                <a:ea typeface="Ubuntu"/>
                <a:cs typeface="Ubuntu"/>
                <a:sym typeface="Ubuntu"/>
              </a:rPr>
              <a:t>.</a:t>
            </a:r>
            <a:r>
              <a:rPr lang="fr-FR" sz="2800" b="1" dirty="0">
                <a:latin typeface="Ubuntu"/>
                <a:ea typeface="Ubuntu"/>
                <a:cs typeface="Ubuntu"/>
                <a:sym typeface="Ubuntu"/>
              </a:rPr>
              <a:t>  Le territoire</a:t>
            </a:r>
            <a:endParaRPr sz="1400" b="0" i="0" u="none" strike="noStrike" cap="none" dirty="0">
              <a:solidFill>
                <a:srgbClr val="000000"/>
              </a:solidFill>
              <a:latin typeface="Ubuntu"/>
              <a:ea typeface="Ubuntu"/>
              <a:cs typeface="Ubuntu"/>
              <a:sym typeface="Ubuntu"/>
            </a:endParaRPr>
          </a:p>
        </p:txBody>
      </p:sp>
    </p:spTree>
    <p:extLst>
      <p:ext uri="{BB962C8B-B14F-4D97-AF65-F5344CB8AC3E}">
        <p14:creationId xmlns:p14="http://schemas.microsoft.com/office/powerpoint/2010/main" val="388032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4"/>
          <p:cNvSpPr txBox="1">
            <a:spLocks noGrp="1"/>
          </p:cNvSpPr>
          <p:nvPr>
            <p:ph type="title"/>
          </p:nvPr>
        </p:nvSpPr>
        <p:spPr>
          <a:xfrm>
            <a:off x="241258" y="759408"/>
            <a:ext cx="8499416" cy="4279700"/>
          </a:xfrm>
          <a:prstGeom prst="rect">
            <a:avLst/>
          </a:prstGeom>
          <a:noFill/>
          <a:ln>
            <a:noFill/>
          </a:ln>
        </p:spPr>
        <p:txBody>
          <a:bodyPr spcFirstLastPara="1" wrap="square" lIns="68550" tIns="34275" rIns="68550" bIns="34275" anchor="ctr" anchorCtr="0">
            <a:normAutofit/>
          </a:bodyPr>
          <a:lstStyle/>
          <a:p>
            <a:pPr algn="ctr">
              <a:lnSpc>
                <a:spcPct val="150000"/>
              </a:lnSpc>
              <a:spcAft>
                <a:spcPts val="200"/>
              </a:spcAft>
              <a:buSzPts val="1800"/>
            </a:pPr>
            <a:r>
              <a:rPr lang="fr-FR" sz="2000" b="1" i="1" dirty="0">
                <a:solidFill>
                  <a:srgbClr val="073763"/>
                </a:solidFill>
                <a:latin typeface="Ubuntu"/>
                <a:ea typeface="Ubuntu"/>
                <a:cs typeface="Ubuntu"/>
                <a:sym typeface="Ubuntu"/>
              </a:rPr>
              <a:t>L’Entente</a:t>
            </a:r>
            <a:endParaRPr lang="fr-FR" sz="2000" b="1" i="1" dirty="0">
              <a:latin typeface="Ubuntu"/>
              <a:ea typeface="Ubuntu"/>
              <a:cs typeface="Ubuntu"/>
            </a:endParaRPr>
          </a:p>
          <a:p>
            <a:pPr marL="285750" indent="-266700">
              <a:lnSpc>
                <a:spcPct val="150000"/>
              </a:lnSpc>
              <a:spcBef>
                <a:spcPts val="200"/>
              </a:spcBef>
              <a:buSzPts val="1500"/>
              <a:buFont typeface="Ubuntu"/>
              <a:buChar char="⮚"/>
            </a:pPr>
            <a:r>
              <a:rPr lang="fr-FR" sz="1400" dirty="0">
                <a:latin typeface="Ubuntu"/>
                <a:ea typeface="Ubuntu"/>
                <a:cs typeface="Ubuntu"/>
                <a:sym typeface="Ubuntu"/>
              </a:rPr>
              <a:t>6 territoires réunis : PNR Volcans d’Auvergne, PNR Livradois Forez, SMAD des Combrailles, PETR du Grand Clermont, Agglo Pays d’Issoire, CC Plaine Limagne.</a:t>
            </a:r>
            <a:br>
              <a:rPr lang="fr-FR" sz="1400" dirty="0">
                <a:latin typeface="Ubuntu"/>
                <a:ea typeface="Ubuntu"/>
                <a:cs typeface="Ubuntu"/>
              </a:rPr>
            </a:br>
            <a:br>
              <a:rPr lang="fr-FR" sz="1400" dirty="0">
                <a:latin typeface="Ubuntu"/>
                <a:ea typeface="Ubuntu"/>
                <a:cs typeface="Ubuntu"/>
              </a:rPr>
            </a:br>
            <a:endParaRPr lang="fr-FR" sz="1400" dirty="0">
              <a:latin typeface="Ubuntu"/>
              <a:ea typeface="Ubuntu"/>
              <a:cs typeface="Ubuntu"/>
            </a:endParaRPr>
          </a:p>
          <a:p>
            <a:pPr>
              <a:lnSpc>
                <a:spcPct val="150000"/>
              </a:lnSpc>
            </a:pPr>
            <a:br>
              <a:rPr lang="en-US" sz="1400" dirty="0">
                <a:latin typeface="Ubuntu"/>
                <a:ea typeface="Ubuntu"/>
                <a:cs typeface="Ubuntu"/>
              </a:rPr>
            </a:br>
            <a:br>
              <a:rPr lang="en-US" sz="1400" dirty="0">
                <a:latin typeface="Ubuntu"/>
                <a:ea typeface="Ubuntu"/>
                <a:cs typeface="Ubuntu"/>
              </a:rPr>
            </a:br>
            <a:endParaRPr sz="1400" dirty="0">
              <a:latin typeface="Ubuntu"/>
              <a:ea typeface="Ubuntu"/>
              <a:cs typeface="Ubuntu"/>
            </a:endParaRPr>
          </a:p>
          <a:p>
            <a:pPr marL="285750" indent="-266700">
              <a:lnSpc>
                <a:spcPct val="150000"/>
              </a:lnSpc>
              <a:buSzPts val="1500"/>
              <a:buFont typeface="Ubuntu"/>
              <a:buChar char="⮚"/>
            </a:pPr>
            <a:r>
              <a:rPr lang="fr-FR" sz="1400" dirty="0">
                <a:latin typeface="Ubuntu"/>
                <a:ea typeface="Ubuntu"/>
                <a:cs typeface="Ubuntu"/>
                <a:sym typeface="Ubuntu"/>
              </a:rPr>
              <a:t>Une convention entre les six présidents dans l'unique but d'organiser le travail collaboratif pour la mise en œuvre du programme. Cette convention confie le portage du programme au SMADC.</a:t>
            </a:r>
            <a:br>
              <a:rPr lang="fr-FR" sz="1400" dirty="0">
                <a:latin typeface="Ubuntu"/>
                <a:ea typeface="Ubuntu"/>
                <a:cs typeface="Ubuntu"/>
              </a:rPr>
            </a:br>
            <a:endParaRPr sz="1400" dirty="0">
              <a:latin typeface="Ubuntu"/>
              <a:ea typeface="Ubuntu"/>
              <a:cs typeface="Ubuntu"/>
            </a:endParaRPr>
          </a:p>
          <a:p>
            <a:pPr marL="285750" indent="-266700">
              <a:lnSpc>
                <a:spcPct val="150000"/>
              </a:lnSpc>
              <a:buSzPts val="1500"/>
              <a:buFont typeface="Ubuntu"/>
              <a:buChar char="⮚"/>
            </a:pPr>
            <a:r>
              <a:rPr lang="fr-FR" sz="1400" dirty="0">
                <a:latin typeface="Ubuntu"/>
                <a:ea typeface="Ubuntu"/>
                <a:cs typeface="Ubuntu"/>
                <a:sym typeface="Ubuntu"/>
              </a:rPr>
              <a:t>L'Entente ne prend aucune décision en lien avec la stratégie ou les projets présentés.</a:t>
            </a:r>
            <a:endParaRPr sz="1400" dirty="0">
              <a:latin typeface="Ubuntu"/>
              <a:ea typeface="Ubuntu"/>
              <a:cs typeface="Ubuntu"/>
            </a:endParaRPr>
          </a:p>
        </p:txBody>
      </p:sp>
      <p:sp>
        <p:nvSpPr>
          <p:cNvPr id="78" name="Google Shape;78;p4"/>
          <p:cNvSpPr txBox="1"/>
          <p:nvPr/>
        </p:nvSpPr>
        <p:spPr>
          <a:xfrm>
            <a:off x="245497" y="235975"/>
            <a:ext cx="4782900" cy="523200"/>
          </a:xfrm>
          <a:prstGeom prst="rect">
            <a:avLst/>
          </a:prstGeom>
          <a:noFill/>
          <a:ln>
            <a:noFill/>
          </a:ln>
        </p:spPr>
        <p:txBody>
          <a:bodyPr spcFirstLastPara="1" wrap="square" lIns="91425" tIns="45700" rIns="91425" bIns="45700" anchor="t" anchorCtr="0">
            <a:spAutoFit/>
          </a:bodyPr>
          <a:lstStyle/>
          <a:p>
            <a:pPr>
              <a:buSzPts val="2800"/>
            </a:pPr>
            <a:r>
              <a:rPr lang="fr-FR" sz="2800" b="1" dirty="0">
                <a:latin typeface="Ubuntu"/>
                <a:ea typeface="Ubuntu"/>
                <a:cs typeface="Ubuntu"/>
                <a:sym typeface="Ubuntu"/>
              </a:rPr>
              <a:t>1</a:t>
            </a:r>
            <a:r>
              <a:rPr lang="fr-FR" sz="2800" b="1" i="0" u="none" strike="noStrike" cap="none" dirty="0">
                <a:solidFill>
                  <a:srgbClr val="000000"/>
                </a:solidFill>
                <a:latin typeface="Ubuntu"/>
                <a:ea typeface="Ubuntu"/>
                <a:cs typeface="Ubuntu"/>
                <a:sym typeface="Ubuntu"/>
              </a:rPr>
              <a:t>.</a:t>
            </a:r>
            <a:r>
              <a:rPr lang="fr-FR" sz="2800" b="1" dirty="0">
                <a:latin typeface="Ubuntu"/>
                <a:ea typeface="Ubuntu"/>
                <a:cs typeface="Ubuntu"/>
                <a:sym typeface="Ubuntu"/>
              </a:rPr>
              <a:t> Présentation du </a:t>
            </a:r>
            <a:r>
              <a:rPr lang="fr-FR" sz="2800" b="1" i="0" u="none" strike="noStrike" cap="none" dirty="0">
                <a:solidFill>
                  <a:srgbClr val="000000"/>
                </a:solidFill>
                <a:latin typeface="Ubuntu"/>
                <a:ea typeface="Ubuntu"/>
                <a:cs typeface="Ubuntu"/>
                <a:sym typeface="Ubuntu"/>
              </a:rPr>
              <a:t>GAL</a:t>
            </a:r>
            <a:endParaRPr sz="1400" b="0" i="0" u="none" strike="noStrike" cap="none" dirty="0">
              <a:solidFill>
                <a:srgbClr val="000000"/>
              </a:solidFill>
              <a:latin typeface="Ubuntu"/>
              <a:ea typeface="Ubuntu"/>
              <a:cs typeface="Ubuntu"/>
              <a:sym typeface="Ubuntu"/>
            </a:endParaRPr>
          </a:p>
        </p:txBody>
      </p:sp>
      <p:pic>
        <p:nvPicPr>
          <p:cNvPr id="2" name="Picture 1">
            <a:extLst>
              <a:ext uri="{FF2B5EF4-FFF2-40B4-BE49-F238E27FC236}">
                <a16:creationId xmlns:a16="http://schemas.microsoft.com/office/drawing/2014/main" id="{C3FF395B-C522-92CB-8AC3-63D1FC7780D1}"/>
              </a:ext>
            </a:extLst>
          </p:cNvPr>
          <p:cNvPicPr>
            <a:picLocks noChangeAspect="1"/>
          </p:cNvPicPr>
          <p:nvPr/>
        </p:nvPicPr>
        <p:blipFill>
          <a:blip r:embed="rId3"/>
          <a:stretch>
            <a:fillRect/>
          </a:stretch>
        </p:blipFill>
        <p:spPr>
          <a:xfrm>
            <a:off x="1727510" y="2169747"/>
            <a:ext cx="1124235" cy="1115705"/>
          </a:xfrm>
          <a:prstGeom prst="rect">
            <a:avLst/>
          </a:prstGeom>
        </p:spPr>
      </p:pic>
      <p:pic>
        <p:nvPicPr>
          <p:cNvPr id="3" name="Picture 2">
            <a:extLst>
              <a:ext uri="{FF2B5EF4-FFF2-40B4-BE49-F238E27FC236}">
                <a16:creationId xmlns:a16="http://schemas.microsoft.com/office/drawing/2014/main" id="{2D5519D6-6032-1422-E73C-35F218B0A001}"/>
              </a:ext>
            </a:extLst>
          </p:cNvPr>
          <p:cNvPicPr>
            <a:picLocks noChangeAspect="1"/>
          </p:cNvPicPr>
          <p:nvPr/>
        </p:nvPicPr>
        <p:blipFill>
          <a:blip r:embed="rId4"/>
          <a:stretch>
            <a:fillRect/>
          </a:stretch>
        </p:blipFill>
        <p:spPr>
          <a:xfrm>
            <a:off x="2847765" y="2317599"/>
            <a:ext cx="1467134" cy="975245"/>
          </a:xfrm>
          <a:prstGeom prst="rect">
            <a:avLst/>
          </a:prstGeom>
        </p:spPr>
      </p:pic>
      <p:pic>
        <p:nvPicPr>
          <p:cNvPr id="4" name="Picture 3">
            <a:extLst>
              <a:ext uri="{FF2B5EF4-FFF2-40B4-BE49-F238E27FC236}">
                <a16:creationId xmlns:a16="http://schemas.microsoft.com/office/drawing/2014/main" id="{2A2AED62-3698-2D40-7D7E-6CD072043F81}"/>
              </a:ext>
            </a:extLst>
          </p:cNvPr>
          <p:cNvPicPr>
            <a:picLocks noChangeAspect="1"/>
          </p:cNvPicPr>
          <p:nvPr/>
        </p:nvPicPr>
        <p:blipFill>
          <a:blip r:embed="rId5"/>
          <a:stretch>
            <a:fillRect/>
          </a:stretch>
        </p:blipFill>
        <p:spPr>
          <a:xfrm>
            <a:off x="774983" y="2168929"/>
            <a:ext cx="807405" cy="1115705"/>
          </a:xfrm>
          <a:prstGeom prst="rect">
            <a:avLst/>
          </a:prstGeom>
        </p:spPr>
      </p:pic>
      <p:pic>
        <p:nvPicPr>
          <p:cNvPr id="8" name="Picture 7">
            <a:extLst>
              <a:ext uri="{FF2B5EF4-FFF2-40B4-BE49-F238E27FC236}">
                <a16:creationId xmlns:a16="http://schemas.microsoft.com/office/drawing/2014/main" id="{013696F0-2BD6-8054-4ECB-417219EF134E}"/>
              </a:ext>
            </a:extLst>
          </p:cNvPr>
          <p:cNvPicPr>
            <a:picLocks noChangeAspect="1"/>
          </p:cNvPicPr>
          <p:nvPr/>
        </p:nvPicPr>
        <p:blipFill>
          <a:blip r:embed="rId6"/>
          <a:stretch>
            <a:fillRect/>
          </a:stretch>
        </p:blipFill>
        <p:spPr>
          <a:xfrm>
            <a:off x="7410508" y="2080034"/>
            <a:ext cx="972793" cy="1209533"/>
          </a:xfrm>
          <a:prstGeom prst="rect">
            <a:avLst/>
          </a:prstGeom>
        </p:spPr>
      </p:pic>
      <p:pic>
        <p:nvPicPr>
          <p:cNvPr id="9" name="Picture 8">
            <a:extLst>
              <a:ext uri="{FF2B5EF4-FFF2-40B4-BE49-F238E27FC236}">
                <a16:creationId xmlns:a16="http://schemas.microsoft.com/office/drawing/2014/main" id="{967FC745-B880-3FE0-ED37-A39EFDB2A125}"/>
              </a:ext>
            </a:extLst>
          </p:cNvPr>
          <p:cNvPicPr>
            <a:picLocks noChangeAspect="1"/>
          </p:cNvPicPr>
          <p:nvPr/>
        </p:nvPicPr>
        <p:blipFill>
          <a:blip r:embed="rId7"/>
          <a:stretch>
            <a:fillRect/>
          </a:stretch>
        </p:blipFill>
        <p:spPr>
          <a:xfrm>
            <a:off x="6560366" y="2185234"/>
            <a:ext cx="695621" cy="1098646"/>
          </a:xfrm>
          <a:prstGeom prst="rect">
            <a:avLst/>
          </a:prstGeom>
        </p:spPr>
      </p:pic>
      <p:pic>
        <p:nvPicPr>
          <p:cNvPr id="10" name="Picture 9">
            <a:extLst>
              <a:ext uri="{FF2B5EF4-FFF2-40B4-BE49-F238E27FC236}">
                <a16:creationId xmlns:a16="http://schemas.microsoft.com/office/drawing/2014/main" id="{52C26D8D-3F45-5889-A828-C6DF30F9CAF8}"/>
              </a:ext>
            </a:extLst>
          </p:cNvPr>
          <p:cNvPicPr>
            <a:picLocks noChangeAspect="1"/>
          </p:cNvPicPr>
          <p:nvPr/>
        </p:nvPicPr>
        <p:blipFill>
          <a:blip r:embed="rId8"/>
          <a:stretch>
            <a:fillRect/>
          </a:stretch>
        </p:blipFill>
        <p:spPr>
          <a:xfrm>
            <a:off x="4311329" y="2571921"/>
            <a:ext cx="2072754" cy="4044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5"/>
          <p:cNvSpPr txBox="1">
            <a:spLocks noGrp="1"/>
          </p:cNvSpPr>
          <p:nvPr>
            <p:ph type="title"/>
          </p:nvPr>
        </p:nvSpPr>
        <p:spPr>
          <a:xfrm>
            <a:off x="2489525" y="919163"/>
            <a:ext cx="3842700" cy="4200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800"/>
              <a:buFont typeface="Arial"/>
              <a:buNone/>
            </a:pPr>
            <a:r>
              <a:rPr lang="fr-FR" sz="2000" b="1" i="1">
                <a:solidFill>
                  <a:srgbClr val="38761D"/>
                </a:solidFill>
                <a:latin typeface="Ubuntu"/>
                <a:ea typeface="Ubuntu"/>
                <a:cs typeface="Ubuntu"/>
                <a:sym typeface="Ubuntu"/>
              </a:rPr>
              <a:t>Le Comité de Programmation</a:t>
            </a:r>
            <a:endParaRPr sz="3000" b="1">
              <a:latin typeface="Ubuntu"/>
              <a:ea typeface="Ubuntu"/>
              <a:cs typeface="Ubuntu"/>
              <a:sym typeface="Ubuntu"/>
            </a:endParaRPr>
          </a:p>
        </p:txBody>
      </p:sp>
      <p:sp>
        <p:nvSpPr>
          <p:cNvPr id="86" name="Google Shape;86;p5"/>
          <p:cNvSpPr/>
          <p:nvPr/>
        </p:nvSpPr>
        <p:spPr>
          <a:xfrm>
            <a:off x="5686800" y="2338466"/>
            <a:ext cx="3391651" cy="2464135"/>
          </a:xfrm>
          <a:prstGeom prst="roundRect">
            <a:avLst>
              <a:gd name="adj" fmla="val 16667"/>
            </a:avLst>
          </a:prstGeom>
          <a:solidFill>
            <a:srgbClr val="D9EAD3"/>
          </a:solidFill>
          <a:ln w="19050" cap="flat" cmpd="sng">
            <a:solidFill>
              <a:srgbClr val="00863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fr-FR" b="1"/>
              <a:t>Le Bureau du Comité</a:t>
            </a: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p:txBody>
      </p:sp>
      <p:sp>
        <p:nvSpPr>
          <p:cNvPr id="87" name="Google Shape;87;p5"/>
          <p:cNvSpPr txBox="1"/>
          <p:nvPr/>
        </p:nvSpPr>
        <p:spPr>
          <a:xfrm>
            <a:off x="472787" y="1324121"/>
            <a:ext cx="7383349" cy="959207"/>
          </a:xfrm>
          <a:prstGeom prst="rect">
            <a:avLst/>
          </a:prstGeom>
          <a:noFill/>
          <a:ln>
            <a:noFill/>
          </a:ln>
        </p:spPr>
        <p:txBody>
          <a:bodyPr spcFirstLastPara="1" wrap="square" lIns="91425" tIns="91425" rIns="91425" bIns="91425" anchor="t" anchorCtr="0">
            <a:spAutoFit/>
          </a:bodyPr>
          <a:lstStyle/>
          <a:p>
            <a:pPr marL="342900" lvl="0" indent="-254000" algn="l" rtl="0">
              <a:lnSpc>
                <a:spcPct val="150000"/>
              </a:lnSpc>
              <a:spcBef>
                <a:spcPts val="1000"/>
              </a:spcBef>
              <a:spcAft>
                <a:spcPts val="0"/>
              </a:spcAft>
              <a:buClr>
                <a:schemeClr val="dk1"/>
              </a:buClr>
              <a:buSzPts val="1400"/>
              <a:buFont typeface="Ubuntu"/>
              <a:buChar char="-"/>
            </a:pPr>
            <a:r>
              <a:rPr lang="fr-FR">
                <a:solidFill>
                  <a:schemeClr val="dk1"/>
                </a:solidFill>
                <a:latin typeface="Ubuntu"/>
                <a:ea typeface="Ubuntu"/>
                <a:cs typeface="Ubuntu"/>
                <a:sym typeface="Ubuntu"/>
              </a:rPr>
              <a:t>34 membres issus du collège public (17 titulaires et 17 suppléants)</a:t>
            </a:r>
            <a:endParaRPr lang="en-US">
              <a:solidFill>
                <a:schemeClr val="dk1"/>
              </a:solidFill>
              <a:latin typeface="Ubuntu"/>
              <a:ea typeface="Ubuntu"/>
              <a:cs typeface="Ubuntu"/>
            </a:endParaRPr>
          </a:p>
          <a:p>
            <a:pPr marL="342900" lvl="0" indent="-254000" algn="l" rtl="0">
              <a:lnSpc>
                <a:spcPct val="150000"/>
              </a:lnSpc>
              <a:spcBef>
                <a:spcPts val="0"/>
              </a:spcBef>
              <a:spcAft>
                <a:spcPts val="0"/>
              </a:spcAft>
              <a:buClr>
                <a:schemeClr val="dk1"/>
              </a:buClr>
              <a:buSzPts val="1400"/>
              <a:buFont typeface="Ubuntu"/>
              <a:buChar char="-"/>
            </a:pPr>
            <a:r>
              <a:rPr lang="fr-FR">
                <a:solidFill>
                  <a:schemeClr val="dk1"/>
                </a:solidFill>
                <a:latin typeface="Ubuntu"/>
                <a:ea typeface="Ubuntu"/>
                <a:cs typeface="Ubuntu"/>
                <a:sym typeface="Ubuntu"/>
              </a:rPr>
              <a:t>34 membres issus du collège privé (17 titulaires et 17 suppléants)</a:t>
            </a:r>
            <a:endParaRPr sz="1300"/>
          </a:p>
        </p:txBody>
      </p:sp>
      <p:sp>
        <p:nvSpPr>
          <p:cNvPr id="88" name="Google Shape;88;p5"/>
          <p:cNvSpPr txBox="1"/>
          <p:nvPr/>
        </p:nvSpPr>
        <p:spPr>
          <a:xfrm>
            <a:off x="5688343" y="2924747"/>
            <a:ext cx="3380400" cy="1569630"/>
          </a:xfrm>
          <a:prstGeom prst="rect">
            <a:avLst/>
          </a:prstGeom>
          <a:noFill/>
          <a:ln>
            <a:noFill/>
          </a:ln>
        </p:spPr>
        <p:txBody>
          <a:bodyPr spcFirstLastPara="1" wrap="square" lIns="91425" tIns="91425" rIns="91425" bIns="91425" anchor="t" anchorCtr="0">
            <a:spAutoFit/>
          </a:bodyPr>
          <a:lstStyle/>
          <a:p>
            <a:pPr algn="ctr">
              <a:lnSpc>
                <a:spcPct val="150000"/>
              </a:lnSpc>
            </a:pPr>
            <a:r>
              <a:rPr lang="fr-FR" sz="1200" dirty="0">
                <a:solidFill>
                  <a:schemeClr val="dk1"/>
                </a:solidFill>
                <a:latin typeface="Ubuntu"/>
              </a:rPr>
              <a:t>Président : Alain Mercier </a:t>
            </a:r>
            <a:endParaRPr lang="en-US" sz="1200">
              <a:solidFill>
                <a:schemeClr val="dk1"/>
              </a:solidFill>
              <a:latin typeface="Ubuntu"/>
            </a:endParaRPr>
          </a:p>
          <a:p>
            <a:pPr algn="ctr">
              <a:lnSpc>
                <a:spcPct val="150000"/>
              </a:lnSpc>
            </a:pPr>
            <a:r>
              <a:rPr lang="fr-FR" sz="1200" dirty="0">
                <a:solidFill>
                  <a:schemeClr val="dk1"/>
                </a:solidFill>
                <a:latin typeface="Ubuntu"/>
              </a:rPr>
              <a:t>1ère vice-présidente : Florence </a:t>
            </a:r>
            <a:r>
              <a:rPr lang="fr-FR" sz="1200" err="1">
                <a:solidFill>
                  <a:schemeClr val="dk1"/>
                </a:solidFill>
                <a:latin typeface="Ubuntu"/>
              </a:rPr>
              <a:t>Dubessy</a:t>
            </a:r>
            <a:r>
              <a:rPr lang="fr-FR" sz="1200" dirty="0">
                <a:solidFill>
                  <a:schemeClr val="dk1"/>
                </a:solidFill>
                <a:latin typeface="Ubuntu"/>
              </a:rPr>
              <a:t> </a:t>
            </a:r>
            <a:endParaRPr sz="1200">
              <a:solidFill>
                <a:schemeClr val="dk1"/>
              </a:solidFill>
              <a:latin typeface="Ubuntu"/>
            </a:endParaRPr>
          </a:p>
          <a:p>
            <a:pPr marL="0" lvl="0" indent="0" algn="ctr" rtl="0">
              <a:lnSpc>
                <a:spcPct val="150000"/>
              </a:lnSpc>
              <a:spcBef>
                <a:spcPts val="0"/>
              </a:spcBef>
              <a:spcAft>
                <a:spcPts val="0"/>
              </a:spcAft>
              <a:buNone/>
            </a:pPr>
            <a:r>
              <a:rPr lang="fr-FR" sz="1200" dirty="0">
                <a:solidFill>
                  <a:schemeClr val="dk1"/>
                </a:solidFill>
                <a:latin typeface="Ubuntu"/>
              </a:rPr>
              <a:t>2ème vice-président : Tony Bernard</a:t>
            </a:r>
            <a:endParaRPr sz="1200">
              <a:solidFill>
                <a:schemeClr val="dk1"/>
              </a:solidFill>
              <a:latin typeface="Ubuntu"/>
            </a:endParaRPr>
          </a:p>
          <a:p>
            <a:pPr algn="ctr">
              <a:lnSpc>
                <a:spcPct val="150000"/>
              </a:lnSpc>
            </a:pPr>
            <a:r>
              <a:rPr lang="fr-FR" sz="1200" dirty="0">
                <a:solidFill>
                  <a:schemeClr val="dk1"/>
                </a:solidFill>
                <a:latin typeface="Ubuntu"/>
              </a:rPr>
              <a:t>3ème vice-président : </a:t>
            </a:r>
            <a:r>
              <a:rPr lang="fr-FR" sz="1200" err="1">
                <a:solidFill>
                  <a:schemeClr val="dk1"/>
                </a:solidFill>
                <a:latin typeface="Ubuntu"/>
              </a:rPr>
              <a:t>Eric</a:t>
            </a:r>
            <a:r>
              <a:rPr lang="fr-FR" sz="1200" dirty="0">
                <a:solidFill>
                  <a:schemeClr val="dk1"/>
                </a:solidFill>
                <a:latin typeface="Ubuntu"/>
              </a:rPr>
              <a:t> Portier </a:t>
            </a:r>
            <a:endParaRPr sz="1200">
              <a:solidFill>
                <a:schemeClr val="dk1"/>
              </a:solidFill>
              <a:latin typeface="Ubuntu"/>
            </a:endParaRPr>
          </a:p>
          <a:p>
            <a:pPr marL="0" lvl="0" indent="0" algn="ctr" rtl="0">
              <a:lnSpc>
                <a:spcPct val="150000"/>
              </a:lnSpc>
              <a:spcBef>
                <a:spcPts val="0"/>
              </a:spcBef>
              <a:spcAft>
                <a:spcPts val="0"/>
              </a:spcAft>
              <a:buNone/>
            </a:pPr>
            <a:r>
              <a:rPr lang="fr-FR" sz="1200" dirty="0">
                <a:solidFill>
                  <a:schemeClr val="dk1"/>
                </a:solidFill>
                <a:latin typeface="Ubuntu"/>
              </a:rPr>
              <a:t>4ème vice-président : Gilles </a:t>
            </a:r>
            <a:r>
              <a:rPr lang="fr-FR" sz="1200" err="1">
                <a:solidFill>
                  <a:schemeClr val="dk1"/>
                </a:solidFill>
                <a:latin typeface="Ubuntu"/>
              </a:rPr>
              <a:t>Voldoire</a:t>
            </a:r>
            <a:endParaRPr sz="1200">
              <a:solidFill>
                <a:schemeClr val="dk1"/>
              </a:solidFill>
              <a:latin typeface="Ubuntu"/>
              <a:ea typeface="Ubuntu"/>
              <a:cs typeface="Ubuntu"/>
            </a:endParaRPr>
          </a:p>
        </p:txBody>
      </p:sp>
      <p:sp>
        <p:nvSpPr>
          <p:cNvPr id="3" name="Google Shape;78;p4">
            <a:extLst>
              <a:ext uri="{FF2B5EF4-FFF2-40B4-BE49-F238E27FC236}">
                <a16:creationId xmlns:a16="http://schemas.microsoft.com/office/drawing/2014/main" id="{1D386910-C312-5CF2-2314-1751B1A1E628}"/>
              </a:ext>
            </a:extLst>
          </p:cNvPr>
          <p:cNvSpPr txBox="1"/>
          <p:nvPr/>
        </p:nvSpPr>
        <p:spPr>
          <a:xfrm>
            <a:off x="245497" y="235975"/>
            <a:ext cx="4782900" cy="523200"/>
          </a:xfrm>
          <a:prstGeom prst="rect">
            <a:avLst/>
          </a:prstGeom>
          <a:noFill/>
          <a:ln>
            <a:noFill/>
          </a:ln>
        </p:spPr>
        <p:txBody>
          <a:bodyPr spcFirstLastPara="1" wrap="square" lIns="91425" tIns="45700" rIns="91425" bIns="45700" anchor="t" anchorCtr="0">
            <a:spAutoFit/>
          </a:bodyPr>
          <a:lstStyle/>
          <a:p>
            <a:pPr>
              <a:buSzPts val="2800"/>
            </a:pPr>
            <a:r>
              <a:rPr lang="fr-FR" sz="2800" b="1" dirty="0">
                <a:latin typeface="Ubuntu"/>
                <a:ea typeface="Ubuntu"/>
                <a:cs typeface="Ubuntu"/>
                <a:sym typeface="Ubuntu"/>
              </a:rPr>
              <a:t>1</a:t>
            </a:r>
            <a:r>
              <a:rPr lang="fr-FR" sz="2800" b="1" i="0" u="none" strike="noStrike" cap="none" dirty="0">
                <a:solidFill>
                  <a:srgbClr val="000000"/>
                </a:solidFill>
                <a:latin typeface="Ubuntu"/>
                <a:ea typeface="Ubuntu"/>
                <a:cs typeface="Ubuntu"/>
                <a:sym typeface="Ubuntu"/>
              </a:rPr>
              <a:t>.</a:t>
            </a:r>
            <a:r>
              <a:rPr lang="fr-FR" sz="2800" b="1" dirty="0">
                <a:latin typeface="Ubuntu"/>
                <a:ea typeface="Ubuntu"/>
                <a:cs typeface="Ubuntu"/>
                <a:sym typeface="Ubuntu"/>
              </a:rPr>
              <a:t> Présentation du </a:t>
            </a:r>
            <a:r>
              <a:rPr lang="fr-FR" sz="2800" b="1" i="0" u="none" strike="noStrike" cap="none" dirty="0">
                <a:solidFill>
                  <a:srgbClr val="000000"/>
                </a:solidFill>
                <a:latin typeface="Ubuntu"/>
                <a:ea typeface="Ubuntu"/>
                <a:cs typeface="Ubuntu"/>
                <a:sym typeface="Ubuntu"/>
              </a:rPr>
              <a:t>GAL</a:t>
            </a:r>
            <a:endParaRPr sz="1400" b="0" i="0" u="none" strike="noStrike" cap="none" dirty="0">
              <a:solidFill>
                <a:srgbClr val="000000"/>
              </a:solidFill>
              <a:latin typeface="Ubuntu"/>
              <a:ea typeface="Ubuntu"/>
              <a:cs typeface="Ubuntu"/>
              <a:sym typeface="Ubuntu"/>
            </a:endParaRPr>
          </a:p>
        </p:txBody>
      </p:sp>
      <p:graphicFrame>
        <p:nvGraphicFramePr>
          <p:cNvPr id="4" name="Table 3">
            <a:extLst>
              <a:ext uri="{FF2B5EF4-FFF2-40B4-BE49-F238E27FC236}">
                <a16:creationId xmlns:a16="http://schemas.microsoft.com/office/drawing/2014/main" id="{83905F64-75FD-946A-2EFC-037433F5ED42}"/>
              </a:ext>
            </a:extLst>
          </p:cNvPr>
          <p:cNvGraphicFramePr>
            <a:graphicFrameLocks noGrp="1"/>
          </p:cNvGraphicFramePr>
          <p:nvPr>
            <p:extLst>
              <p:ext uri="{D42A27DB-BD31-4B8C-83A1-F6EECF244321}">
                <p14:modId xmlns:p14="http://schemas.microsoft.com/office/powerpoint/2010/main" val="56096494"/>
              </p:ext>
            </p:extLst>
          </p:nvPr>
        </p:nvGraphicFramePr>
        <p:xfrm>
          <a:off x="247650" y="2364105"/>
          <a:ext cx="5353050" cy="2396490"/>
        </p:xfrm>
        <a:graphic>
          <a:graphicData uri="http://schemas.openxmlformats.org/drawingml/2006/table">
            <a:tbl>
              <a:tblPr bandRow="1">
                <a:tableStyleId>{DD25AE25-C4F8-45A1-9BD8-CCE7A9E812F9}</a:tableStyleId>
              </a:tblPr>
              <a:tblGrid>
                <a:gridCol w="1028700">
                  <a:extLst>
                    <a:ext uri="{9D8B030D-6E8A-4147-A177-3AD203B41FA5}">
                      <a16:colId xmlns:a16="http://schemas.microsoft.com/office/drawing/2014/main" val="3582801917"/>
                    </a:ext>
                  </a:extLst>
                </a:gridCol>
                <a:gridCol w="1314450">
                  <a:extLst>
                    <a:ext uri="{9D8B030D-6E8A-4147-A177-3AD203B41FA5}">
                      <a16:colId xmlns:a16="http://schemas.microsoft.com/office/drawing/2014/main" val="2680632777"/>
                    </a:ext>
                  </a:extLst>
                </a:gridCol>
                <a:gridCol w="752475">
                  <a:extLst>
                    <a:ext uri="{9D8B030D-6E8A-4147-A177-3AD203B41FA5}">
                      <a16:colId xmlns:a16="http://schemas.microsoft.com/office/drawing/2014/main" val="2841437376"/>
                    </a:ext>
                  </a:extLst>
                </a:gridCol>
                <a:gridCol w="752475">
                  <a:extLst>
                    <a:ext uri="{9D8B030D-6E8A-4147-A177-3AD203B41FA5}">
                      <a16:colId xmlns:a16="http://schemas.microsoft.com/office/drawing/2014/main" val="2524433863"/>
                    </a:ext>
                  </a:extLst>
                </a:gridCol>
                <a:gridCol w="752475">
                  <a:extLst>
                    <a:ext uri="{9D8B030D-6E8A-4147-A177-3AD203B41FA5}">
                      <a16:colId xmlns:a16="http://schemas.microsoft.com/office/drawing/2014/main" val="3836745877"/>
                    </a:ext>
                  </a:extLst>
                </a:gridCol>
                <a:gridCol w="752475">
                  <a:extLst>
                    <a:ext uri="{9D8B030D-6E8A-4147-A177-3AD203B41FA5}">
                      <a16:colId xmlns:a16="http://schemas.microsoft.com/office/drawing/2014/main" val="1327044875"/>
                    </a:ext>
                  </a:extLst>
                </a:gridCol>
              </a:tblGrid>
              <a:tr h="180975">
                <a:tc>
                  <a:txBody>
                    <a:bodyPr/>
                    <a:lstStyle/>
                    <a:p>
                      <a:pPr algn="l" fontAlgn="auto"/>
                      <a:endParaRPr lang="en-US" sz="1100" b="0" i="0" u="none" strike="noStrike">
                        <a:solidFill>
                          <a:srgbClr val="000000"/>
                        </a:solidFill>
                        <a:effectLst/>
                        <a:latin typeface="Aptos Narrow" panose="020B0004020202020204" pitchFamily="34" charset="0"/>
                      </a:endParaRPr>
                    </a:p>
                  </a:txBody>
                  <a:tcPr marL="9525" marR="9525" marT="9525" anchor="b">
                    <a:lnL w="12700" cap="flat" cmpd="sng" algn="ctr">
                      <a:solidFill>
                        <a:srgbClr val="FFFFFF"/>
                      </a:solidFill>
                      <a:prstDash val="solid"/>
                      <a:round/>
                      <a:headEnd type="none" w="med" len="med"/>
                      <a:tailEnd type="none" w="med" len="med"/>
                    </a:lnL>
                    <a:lnR w="5077"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1" i="0" u="none" strike="noStrike">
                          <a:solidFill>
                            <a:srgbClr val="000000"/>
                          </a:solidFill>
                          <a:effectLst/>
                          <a:highlight>
                            <a:srgbClr val="8ED973"/>
                          </a:highlight>
                          <a:latin typeface="Aptos Narrow" panose="020B0004020202020204" pitchFamily="34" charset="0"/>
                        </a:rPr>
                        <a:t>Nombre de communes</a:t>
                      </a:r>
                      <a:endParaRPr lang="en-US" b="0" i="0">
                        <a:solidFill>
                          <a:srgbClr val="000000"/>
                        </a:solidFill>
                        <a:effectLst/>
                        <a:highlight>
                          <a:srgbClr val="8ED973"/>
                        </a:highlight>
                      </a:endParaRPr>
                    </a:p>
                  </a:txBody>
                  <a:tcPr marL="9525" marR="9525" marT="9525" anchor="b">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solidFill>
                      <a:srgbClr val="8ED973"/>
                    </a:solidFill>
                  </a:tcPr>
                </a:tc>
                <a:tc gridSpan="2">
                  <a:txBody>
                    <a:bodyPr/>
                    <a:lstStyle/>
                    <a:p>
                      <a:pPr algn="ctr" fontAlgn="base"/>
                      <a:r>
                        <a:rPr lang="en-US" sz="1100" b="1" i="0" u="none" strike="noStrike">
                          <a:solidFill>
                            <a:srgbClr val="000000"/>
                          </a:solidFill>
                          <a:effectLst/>
                          <a:highlight>
                            <a:srgbClr val="8ED973"/>
                          </a:highlight>
                          <a:latin typeface="Aptos Narrow" panose="020B0004020202020204" pitchFamily="34" charset="0"/>
                        </a:rPr>
                        <a:t>collège privé</a:t>
                      </a:r>
                      <a:endParaRPr lang="en-US" b="0" i="0">
                        <a:solidFill>
                          <a:srgbClr val="000000"/>
                        </a:solidFill>
                        <a:effectLst/>
                        <a:highlight>
                          <a:srgbClr val="8ED973"/>
                        </a:highligh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solidFill>
                      <a:srgbClr val="8ED973"/>
                    </a:solidFill>
                  </a:tcPr>
                </a:tc>
                <a:tc hMerge="1">
                  <a:txBody>
                    <a:bodyPr/>
                    <a:lstStyle/>
                    <a:p>
                      <a:endParaRPr lang="en-US"/>
                    </a:p>
                  </a:txBody>
                  <a:tcPr/>
                </a:tc>
                <a:tc gridSpan="2">
                  <a:txBody>
                    <a:bodyPr/>
                    <a:lstStyle/>
                    <a:p>
                      <a:pPr algn="ctr" fontAlgn="base"/>
                      <a:r>
                        <a:rPr lang="en-US" sz="1100" b="1" i="0" u="none" strike="noStrike">
                          <a:solidFill>
                            <a:srgbClr val="000000"/>
                          </a:solidFill>
                          <a:effectLst/>
                          <a:highlight>
                            <a:srgbClr val="8ED973"/>
                          </a:highlight>
                          <a:latin typeface="Aptos Narrow" panose="020B0004020202020204" pitchFamily="34" charset="0"/>
                        </a:rPr>
                        <a:t>collège public</a:t>
                      </a:r>
                      <a:endParaRPr lang="en-US" b="0" i="0">
                        <a:solidFill>
                          <a:srgbClr val="000000"/>
                        </a:solidFill>
                        <a:effectLst/>
                        <a:highlight>
                          <a:srgbClr val="8ED973"/>
                        </a:highligh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solidFill>
                      <a:srgbClr val="8ED973"/>
                    </a:solidFill>
                  </a:tcPr>
                </a:tc>
                <a:tc hMerge="1">
                  <a:txBody>
                    <a:bodyPr/>
                    <a:lstStyle/>
                    <a:p>
                      <a:endParaRPr lang="en-US"/>
                    </a:p>
                  </a:txBody>
                  <a:tcPr/>
                </a:tc>
                <a:extLst>
                  <a:ext uri="{0D108BD9-81ED-4DB2-BD59-A6C34878D82A}">
                    <a16:rowId xmlns:a16="http://schemas.microsoft.com/office/drawing/2014/main" val="1247938183"/>
                  </a:ext>
                </a:extLst>
              </a:tr>
              <a:tr h="180975">
                <a:tc>
                  <a:txBody>
                    <a:bodyPr/>
                    <a:lstStyle/>
                    <a:p>
                      <a:pPr algn="l" fontAlgn="base"/>
                      <a:r>
                        <a:rPr lang="en-US" sz="1100" b="0" i="1" u="none" strike="noStrike">
                          <a:solidFill>
                            <a:srgbClr val="000000"/>
                          </a:solidFill>
                          <a:effectLst/>
                          <a:latin typeface="Aptos Narrow" panose="020B0004020202020204" pitchFamily="34" charset="0"/>
                        </a:rPr>
                        <a:t>Désigné par</a:t>
                      </a:r>
                      <a:endParaRPr lang="en-US" b="0" i="0">
                        <a:solidFill>
                          <a:srgbClr val="000000"/>
                        </a:solidFill>
                        <a:effectLst/>
                      </a:endParaRPr>
                    </a:p>
                  </a:txBody>
                  <a:tcPr marL="9525" marR="9525" marT="9525" anchor="b">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l" fontAlgn="auto"/>
                      <a:endParaRPr lang="en-US" sz="1100" b="0" i="0" u="none" strike="noStrike">
                        <a:solidFill>
                          <a:srgbClr val="000000"/>
                        </a:solidFill>
                        <a:effectLst/>
                        <a:highlight>
                          <a:srgbClr val="D9D9D9"/>
                        </a:highlight>
                        <a:latin typeface="Aptos Narrow" panose="020B0004020202020204" pitchFamily="34" charset="0"/>
                      </a:endParaRPr>
                    </a:p>
                  </a:txBody>
                  <a:tcPr marL="9525" marR="9525" marT="9525" anchor="b">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solidFill>
                      <a:srgbClr val="D9D9D9"/>
                    </a:solidFill>
                  </a:tcPr>
                </a:tc>
                <a:tc>
                  <a:txBody>
                    <a:bodyPr/>
                    <a:lstStyle/>
                    <a:p>
                      <a:pPr algn="ctr" fontAlgn="base"/>
                      <a:r>
                        <a:rPr lang="en-US" sz="1100" b="1" i="0" u="none" strike="noStrike">
                          <a:solidFill>
                            <a:srgbClr val="000000"/>
                          </a:solidFill>
                          <a:effectLst/>
                          <a:latin typeface="Aptos Narrow" panose="020B0004020202020204" pitchFamily="34" charset="0"/>
                        </a:rPr>
                        <a:t>titulaires</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1" i="0" u="none" strike="noStrike">
                          <a:solidFill>
                            <a:srgbClr val="000000"/>
                          </a:solidFill>
                          <a:effectLst/>
                          <a:latin typeface="Aptos Narrow" panose="020B0004020202020204" pitchFamily="34" charset="0"/>
                        </a:rPr>
                        <a:t>suppléants</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1" i="0" u="none" strike="noStrike">
                          <a:solidFill>
                            <a:srgbClr val="000000"/>
                          </a:solidFill>
                          <a:effectLst/>
                          <a:latin typeface="Aptos Narrow" panose="020B0004020202020204" pitchFamily="34" charset="0"/>
                        </a:rPr>
                        <a:t>titulaires</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1" i="0" u="none" strike="noStrike">
                          <a:solidFill>
                            <a:srgbClr val="000000"/>
                          </a:solidFill>
                          <a:effectLst/>
                          <a:latin typeface="Aptos Narrow" panose="020B0004020202020204" pitchFamily="34" charset="0"/>
                        </a:rPr>
                        <a:t>suppléants</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9066150"/>
                  </a:ext>
                </a:extLst>
              </a:tr>
              <a:tr h="180975">
                <a:tc>
                  <a:txBody>
                    <a:bodyPr/>
                    <a:lstStyle/>
                    <a:p>
                      <a:pPr algn="l" fontAlgn="base"/>
                      <a:r>
                        <a:rPr lang="en-US" sz="1100" b="0" i="0" u="none" strike="noStrike">
                          <a:solidFill>
                            <a:srgbClr val="000000"/>
                          </a:solidFill>
                          <a:effectLst/>
                          <a:highlight>
                            <a:srgbClr val="8ED973"/>
                          </a:highlight>
                          <a:latin typeface="Aptos Narrow" panose="020B0004020202020204" pitchFamily="34" charset="0"/>
                        </a:rPr>
                        <a:t>PNRLF</a:t>
                      </a:r>
                      <a:endParaRPr lang="en-US" b="0" i="0">
                        <a:solidFill>
                          <a:srgbClr val="000000"/>
                        </a:solidFill>
                        <a:effectLst/>
                        <a:highlight>
                          <a:srgbClr val="8ED973"/>
                        </a:highlight>
                      </a:endParaRPr>
                    </a:p>
                  </a:txBody>
                  <a:tcPr marL="9525" marR="9525" marT="9525" anchor="b">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solidFill>
                      <a:srgbClr val="8ED973"/>
                    </a:solidFill>
                  </a:tcPr>
                </a:tc>
                <a:tc>
                  <a:txBody>
                    <a:bodyPr/>
                    <a:lstStyle/>
                    <a:p>
                      <a:pPr algn="ctr" fontAlgn="base"/>
                      <a:r>
                        <a:rPr lang="en-US" sz="1100" b="0" i="0" u="none" strike="noStrike">
                          <a:solidFill>
                            <a:srgbClr val="000000"/>
                          </a:solidFill>
                          <a:effectLst/>
                          <a:latin typeface="Aptos Narrow" panose="020B0004020202020204" pitchFamily="34" charset="0"/>
                        </a:rPr>
                        <a:t>120</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4</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4</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3</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3</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3546915"/>
                  </a:ext>
                </a:extLst>
              </a:tr>
              <a:tr h="180975">
                <a:tc>
                  <a:txBody>
                    <a:bodyPr/>
                    <a:lstStyle/>
                    <a:p>
                      <a:pPr algn="l" fontAlgn="base"/>
                      <a:r>
                        <a:rPr lang="en-US" sz="1100" b="0" i="0" u="none" strike="noStrike">
                          <a:solidFill>
                            <a:srgbClr val="000000"/>
                          </a:solidFill>
                          <a:effectLst/>
                          <a:highlight>
                            <a:srgbClr val="8ED973"/>
                          </a:highlight>
                          <a:latin typeface="Aptos Narrow" panose="020B0004020202020204" pitchFamily="34" charset="0"/>
                        </a:rPr>
                        <a:t>SMADC</a:t>
                      </a:r>
                      <a:endParaRPr lang="en-US" b="0" i="0">
                        <a:solidFill>
                          <a:srgbClr val="000000"/>
                        </a:solidFill>
                        <a:effectLst/>
                        <a:highlight>
                          <a:srgbClr val="8ED973"/>
                        </a:highlight>
                      </a:endParaRPr>
                    </a:p>
                  </a:txBody>
                  <a:tcPr marL="9525" marR="9525" marT="9525" anchor="b">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solidFill>
                      <a:srgbClr val="8ED973"/>
                    </a:solidFill>
                  </a:tcPr>
                </a:tc>
                <a:tc>
                  <a:txBody>
                    <a:bodyPr/>
                    <a:lstStyle/>
                    <a:p>
                      <a:pPr algn="ctr" fontAlgn="base"/>
                      <a:r>
                        <a:rPr lang="en-US" sz="1100" b="0" i="0" u="none" strike="noStrike">
                          <a:solidFill>
                            <a:srgbClr val="000000"/>
                          </a:solidFill>
                          <a:effectLst/>
                          <a:latin typeface="Aptos Narrow" panose="020B0004020202020204" pitchFamily="34" charset="0"/>
                        </a:rPr>
                        <a:t>99</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3</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3</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3</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3</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7192017"/>
                  </a:ext>
                </a:extLst>
              </a:tr>
              <a:tr h="180975">
                <a:tc>
                  <a:txBody>
                    <a:bodyPr/>
                    <a:lstStyle/>
                    <a:p>
                      <a:pPr algn="l" fontAlgn="base"/>
                      <a:r>
                        <a:rPr lang="en-US" sz="1100" b="0" i="0" u="none" strike="noStrike">
                          <a:solidFill>
                            <a:srgbClr val="000000"/>
                          </a:solidFill>
                          <a:effectLst/>
                          <a:highlight>
                            <a:srgbClr val="8ED973"/>
                          </a:highlight>
                          <a:latin typeface="Aptos Narrow" panose="020B0004020202020204" pitchFamily="34" charset="0"/>
                        </a:rPr>
                        <a:t>API</a:t>
                      </a:r>
                      <a:endParaRPr lang="en-US" b="0" i="0">
                        <a:solidFill>
                          <a:srgbClr val="000000"/>
                        </a:solidFill>
                        <a:effectLst/>
                        <a:highlight>
                          <a:srgbClr val="8ED973"/>
                        </a:highlight>
                      </a:endParaRPr>
                    </a:p>
                  </a:txBody>
                  <a:tcPr marL="9525" marR="9525" marT="9525" anchor="b">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solidFill>
                      <a:srgbClr val="8ED973"/>
                    </a:solidFill>
                  </a:tcPr>
                </a:tc>
                <a:tc>
                  <a:txBody>
                    <a:bodyPr/>
                    <a:lstStyle/>
                    <a:p>
                      <a:pPr algn="ctr" fontAlgn="base"/>
                      <a:r>
                        <a:rPr lang="en-US" sz="1100" b="0" i="0" u="none" strike="noStrike">
                          <a:solidFill>
                            <a:srgbClr val="000000"/>
                          </a:solidFill>
                          <a:effectLst/>
                          <a:latin typeface="Aptos Narrow" panose="020B0004020202020204" pitchFamily="34" charset="0"/>
                        </a:rPr>
                        <a:t>88</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3</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3</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3</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3</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2012961"/>
                  </a:ext>
                </a:extLst>
              </a:tr>
              <a:tr h="180975">
                <a:tc>
                  <a:txBody>
                    <a:bodyPr/>
                    <a:lstStyle/>
                    <a:p>
                      <a:pPr algn="l" fontAlgn="base"/>
                      <a:r>
                        <a:rPr lang="en-US" sz="1100" b="0" i="0" u="none" strike="noStrike">
                          <a:solidFill>
                            <a:srgbClr val="000000"/>
                          </a:solidFill>
                          <a:effectLst/>
                          <a:highlight>
                            <a:srgbClr val="8ED973"/>
                          </a:highlight>
                          <a:latin typeface="Aptos Narrow" panose="020B0004020202020204" pitchFamily="34" charset="0"/>
                        </a:rPr>
                        <a:t>PETR GD</a:t>
                      </a:r>
                      <a:endParaRPr lang="en-US" b="0" i="0">
                        <a:solidFill>
                          <a:srgbClr val="000000"/>
                        </a:solidFill>
                        <a:effectLst/>
                        <a:highlight>
                          <a:srgbClr val="8ED973"/>
                        </a:highlight>
                      </a:endParaRPr>
                    </a:p>
                  </a:txBody>
                  <a:tcPr marL="9525" marR="9525" marT="9525" anchor="b">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solidFill>
                      <a:srgbClr val="8ED973"/>
                    </a:solidFill>
                  </a:tcPr>
                </a:tc>
                <a:tc>
                  <a:txBody>
                    <a:bodyPr/>
                    <a:lstStyle/>
                    <a:p>
                      <a:pPr algn="ctr" fontAlgn="base"/>
                      <a:r>
                        <a:rPr lang="en-US" sz="1100" b="0" i="0" u="none" strike="noStrike">
                          <a:solidFill>
                            <a:srgbClr val="000000"/>
                          </a:solidFill>
                          <a:effectLst/>
                          <a:latin typeface="Aptos Narrow" panose="020B0004020202020204" pitchFamily="34" charset="0"/>
                        </a:rPr>
                        <a:t>69</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3</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3</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3</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3</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9535751"/>
                  </a:ext>
                </a:extLst>
              </a:tr>
              <a:tr h="180975">
                <a:tc>
                  <a:txBody>
                    <a:bodyPr/>
                    <a:lstStyle/>
                    <a:p>
                      <a:pPr algn="l" fontAlgn="base"/>
                      <a:r>
                        <a:rPr lang="en-US" sz="1100" b="0" i="0" u="none" strike="noStrike">
                          <a:solidFill>
                            <a:srgbClr val="000000"/>
                          </a:solidFill>
                          <a:effectLst/>
                          <a:highlight>
                            <a:srgbClr val="8ED973"/>
                          </a:highlight>
                          <a:latin typeface="Aptos Narrow" panose="020B0004020202020204" pitchFamily="34" charset="0"/>
                        </a:rPr>
                        <a:t>PNRVA</a:t>
                      </a:r>
                      <a:endParaRPr lang="en-US" b="0" i="0">
                        <a:solidFill>
                          <a:srgbClr val="000000"/>
                        </a:solidFill>
                        <a:effectLst/>
                        <a:highlight>
                          <a:srgbClr val="8ED973"/>
                        </a:highlight>
                      </a:endParaRPr>
                    </a:p>
                  </a:txBody>
                  <a:tcPr marL="9525" marR="9525" marT="9525" anchor="b">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solidFill>
                      <a:srgbClr val="8ED973"/>
                    </a:solidFill>
                  </a:tcPr>
                </a:tc>
                <a:tc>
                  <a:txBody>
                    <a:bodyPr/>
                    <a:lstStyle/>
                    <a:p>
                      <a:pPr algn="ctr" fontAlgn="base"/>
                      <a:r>
                        <a:rPr lang="en-US" sz="1100" b="0" i="0" u="none" strike="noStrike">
                          <a:solidFill>
                            <a:srgbClr val="000000"/>
                          </a:solidFill>
                          <a:effectLst/>
                          <a:latin typeface="Aptos Narrow" panose="020B0004020202020204" pitchFamily="34" charset="0"/>
                        </a:rPr>
                        <a:t>47</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2</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2</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2</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2</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5244437"/>
                  </a:ext>
                </a:extLst>
              </a:tr>
              <a:tr h="180975">
                <a:tc>
                  <a:txBody>
                    <a:bodyPr/>
                    <a:lstStyle/>
                    <a:p>
                      <a:pPr algn="l" fontAlgn="base"/>
                      <a:r>
                        <a:rPr lang="en-US" sz="1100" b="0" i="0" u="none" strike="noStrike">
                          <a:solidFill>
                            <a:srgbClr val="000000"/>
                          </a:solidFill>
                          <a:effectLst/>
                          <a:highlight>
                            <a:srgbClr val="8ED973"/>
                          </a:highlight>
                          <a:latin typeface="Aptos Narrow" panose="020B0004020202020204" pitchFamily="34" charset="0"/>
                        </a:rPr>
                        <a:t>Plaine Limagne</a:t>
                      </a:r>
                      <a:endParaRPr lang="en-US" b="0" i="0">
                        <a:solidFill>
                          <a:srgbClr val="000000"/>
                        </a:solidFill>
                        <a:effectLst/>
                        <a:highlight>
                          <a:srgbClr val="8ED973"/>
                        </a:highlight>
                      </a:endParaRPr>
                    </a:p>
                  </a:txBody>
                  <a:tcPr marL="9525" marR="9525" marT="9525" anchor="b">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solidFill>
                      <a:srgbClr val="8ED973"/>
                    </a:solidFill>
                  </a:tcPr>
                </a:tc>
                <a:tc>
                  <a:txBody>
                    <a:bodyPr/>
                    <a:lstStyle/>
                    <a:p>
                      <a:pPr algn="ctr" fontAlgn="base"/>
                      <a:r>
                        <a:rPr lang="en-US" sz="1100" b="0" i="0" u="none" strike="noStrike">
                          <a:solidFill>
                            <a:srgbClr val="000000"/>
                          </a:solidFill>
                          <a:effectLst/>
                          <a:latin typeface="Aptos Narrow" panose="020B0004020202020204" pitchFamily="34" charset="0"/>
                        </a:rPr>
                        <a:t>25</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2</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2</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2</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2</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6554090"/>
                  </a:ext>
                </a:extLst>
              </a:tr>
              <a:tr h="180975">
                <a:tc>
                  <a:txBody>
                    <a:bodyPr/>
                    <a:lstStyle/>
                    <a:p>
                      <a:pPr algn="l" fontAlgn="base"/>
                      <a:r>
                        <a:rPr lang="en-US" sz="1100" b="0" i="0" u="none" strike="noStrike">
                          <a:solidFill>
                            <a:srgbClr val="000000"/>
                          </a:solidFill>
                          <a:effectLst/>
                          <a:highlight>
                            <a:srgbClr val="8ED973"/>
                          </a:highlight>
                          <a:latin typeface="Aptos Narrow" panose="020B0004020202020204" pitchFamily="34" charset="0"/>
                        </a:rPr>
                        <a:t>Région</a:t>
                      </a:r>
                      <a:endParaRPr lang="en-US" b="0" i="0">
                        <a:solidFill>
                          <a:srgbClr val="000000"/>
                        </a:solidFill>
                        <a:effectLst/>
                        <a:highlight>
                          <a:srgbClr val="8ED973"/>
                        </a:highlight>
                      </a:endParaRPr>
                    </a:p>
                  </a:txBody>
                  <a:tcPr marL="9525" marR="9525" marT="9525" anchor="b">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solidFill>
                      <a:srgbClr val="8ED973"/>
                    </a:solidFill>
                  </a:tcPr>
                </a:tc>
                <a:tc>
                  <a:txBody>
                    <a:bodyPr/>
                    <a:lstStyle/>
                    <a:p>
                      <a:pPr algn="ctr" fontAlgn="auto"/>
                      <a:endParaRPr lang="en-US" sz="1100" b="0" i="0" u="none" strike="noStrike">
                        <a:solidFill>
                          <a:srgbClr val="000000"/>
                        </a:solidFill>
                        <a:effectLst/>
                        <a:highlight>
                          <a:srgbClr val="D9D9D9"/>
                        </a:highlight>
                        <a:latin typeface="Aptos Narrow" panose="020B0004020202020204" pitchFamily="34" charset="0"/>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solidFill>
                      <a:srgbClr val="D9D9D9"/>
                    </a:solidFill>
                  </a:tcPr>
                </a:tc>
                <a:tc>
                  <a:txBody>
                    <a:bodyPr/>
                    <a:lstStyle/>
                    <a:p>
                      <a:pPr algn="ctr" fontAlgn="auto"/>
                      <a:endParaRPr lang="en-US" sz="1100" b="0" i="0" u="none" strike="noStrike">
                        <a:solidFill>
                          <a:srgbClr val="000000"/>
                        </a:solidFill>
                        <a:effectLst/>
                        <a:highlight>
                          <a:srgbClr val="D9D9D9"/>
                        </a:highlight>
                        <a:latin typeface="Aptos Narrow" panose="020B0004020202020204" pitchFamily="34" charset="0"/>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solidFill>
                      <a:srgbClr val="D9D9D9"/>
                    </a:solidFill>
                  </a:tcPr>
                </a:tc>
                <a:tc>
                  <a:txBody>
                    <a:bodyPr/>
                    <a:lstStyle/>
                    <a:p>
                      <a:pPr algn="ctr" fontAlgn="auto"/>
                      <a:endParaRPr lang="en-US" sz="1100" b="0" i="0" u="none" strike="noStrike">
                        <a:solidFill>
                          <a:srgbClr val="000000"/>
                        </a:solidFill>
                        <a:effectLst/>
                        <a:highlight>
                          <a:srgbClr val="D9D9D9"/>
                        </a:highlight>
                        <a:latin typeface="Aptos Narrow" panose="020B0004020202020204" pitchFamily="34" charset="0"/>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solidFill>
                      <a:srgbClr val="D9D9D9"/>
                    </a:solidFill>
                  </a:tcPr>
                </a:tc>
                <a:tc>
                  <a:txBody>
                    <a:bodyPr/>
                    <a:lstStyle/>
                    <a:p>
                      <a:pPr algn="ctr" fontAlgn="base"/>
                      <a:r>
                        <a:rPr lang="en-US" sz="1100" b="0" i="0" u="none" strike="noStrike">
                          <a:solidFill>
                            <a:srgbClr val="000000"/>
                          </a:solidFill>
                          <a:effectLst/>
                          <a:latin typeface="Aptos Narrow" panose="020B0004020202020204" pitchFamily="34" charset="0"/>
                        </a:rPr>
                        <a:t>1</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1</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4696226"/>
                  </a:ext>
                </a:extLst>
              </a:tr>
              <a:tr h="180975">
                <a:tc>
                  <a:txBody>
                    <a:bodyPr/>
                    <a:lstStyle/>
                    <a:p>
                      <a:pPr algn="l" fontAlgn="base"/>
                      <a:r>
                        <a:rPr lang="en-US" sz="1100" b="0" i="0" u="none" strike="noStrike">
                          <a:solidFill>
                            <a:srgbClr val="000000"/>
                          </a:solidFill>
                          <a:effectLst/>
                          <a:highlight>
                            <a:srgbClr val="8ED973"/>
                          </a:highlight>
                          <a:latin typeface="Aptos Narrow" panose="020B0004020202020204" pitchFamily="34" charset="0"/>
                        </a:rPr>
                        <a:t>Total</a:t>
                      </a:r>
                      <a:endParaRPr lang="en-US" b="0" i="0">
                        <a:solidFill>
                          <a:srgbClr val="000000"/>
                        </a:solidFill>
                        <a:effectLst/>
                        <a:highlight>
                          <a:srgbClr val="8ED973"/>
                        </a:highlight>
                      </a:endParaRPr>
                    </a:p>
                  </a:txBody>
                  <a:tcPr marL="9525" marR="9525" marT="9525" anchor="b">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solidFill>
                      <a:srgbClr val="8ED973"/>
                    </a:solidFill>
                  </a:tcPr>
                </a:tc>
                <a:tc>
                  <a:txBody>
                    <a:bodyPr/>
                    <a:lstStyle/>
                    <a:p>
                      <a:pPr algn="l" fontAlgn="auto"/>
                      <a:endParaRPr lang="en-US" sz="1100" b="0" i="0" u="none" strike="noStrike">
                        <a:solidFill>
                          <a:srgbClr val="000000"/>
                        </a:solidFill>
                        <a:effectLst/>
                        <a:highlight>
                          <a:srgbClr val="D9D9D9"/>
                        </a:highlight>
                        <a:latin typeface="Aptos Narrow" panose="020B0004020202020204" pitchFamily="34" charset="0"/>
                      </a:endParaRPr>
                    </a:p>
                  </a:txBody>
                  <a:tcPr marL="9525" marR="9525" marT="9525" anchor="b">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solidFill>
                      <a:srgbClr val="D9D9D9"/>
                    </a:solidFill>
                  </a:tcPr>
                </a:tc>
                <a:tc>
                  <a:txBody>
                    <a:bodyPr/>
                    <a:lstStyle/>
                    <a:p>
                      <a:pPr algn="ctr" fontAlgn="base"/>
                      <a:r>
                        <a:rPr lang="en-US" sz="1100" b="0" i="0" u="none" strike="noStrike">
                          <a:solidFill>
                            <a:srgbClr val="000000"/>
                          </a:solidFill>
                          <a:effectLst/>
                          <a:latin typeface="Aptos Narrow" panose="020B0004020202020204" pitchFamily="34" charset="0"/>
                        </a:rPr>
                        <a:t>17</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17</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17</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tc>
                  <a:txBody>
                    <a:bodyPr/>
                    <a:lstStyle/>
                    <a:p>
                      <a:pPr algn="ctr" fontAlgn="base"/>
                      <a:r>
                        <a:rPr lang="en-US" sz="1100" b="0" i="0" u="none" strike="noStrike">
                          <a:solidFill>
                            <a:srgbClr val="000000"/>
                          </a:solidFill>
                          <a:effectLst/>
                          <a:latin typeface="Aptos Narrow" panose="020B0004020202020204" pitchFamily="34" charset="0"/>
                        </a:rPr>
                        <a:t>17</a:t>
                      </a:r>
                      <a:endParaRPr lang="en-US" b="0" i="0">
                        <a:solidFill>
                          <a:srgbClr val="000000"/>
                        </a:solidFill>
                        <a:effectLst/>
                      </a:endParaRPr>
                    </a:p>
                  </a:txBody>
                  <a:tcPr marL="9525" marR="9525" marT="9525" anchor="ctr">
                    <a:lnL w="5077" cap="flat" cmpd="sng" algn="ctr">
                      <a:solidFill>
                        <a:srgbClr val="000000"/>
                      </a:solidFill>
                      <a:prstDash val="solid"/>
                      <a:round/>
                      <a:headEnd type="none" w="med" len="med"/>
                      <a:tailEnd type="none" w="med" len="med"/>
                    </a:lnL>
                    <a:lnR w="5077" cap="flat" cmpd="sng" algn="ctr">
                      <a:solidFill>
                        <a:srgbClr val="000000"/>
                      </a:solidFill>
                      <a:prstDash val="solid"/>
                      <a:round/>
                      <a:headEnd type="none" w="med" len="med"/>
                      <a:tailEnd type="none" w="med" len="med"/>
                    </a:lnR>
                    <a:lnT w="5077" cap="flat" cmpd="sng" algn="ctr">
                      <a:solidFill>
                        <a:srgbClr val="000000"/>
                      </a:solidFill>
                      <a:prstDash val="solid"/>
                      <a:round/>
                      <a:headEnd type="none" w="med" len="med"/>
                      <a:tailEnd type="none" w="med" len="med"/>
                    </a:lnT>
                    <a:lnB w="507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8818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6"/>
          <p:cNvSpPr txBox="1">
            <a:spLocks noGrp="1"/>
          </p:cNvSpPr>
          <p:nvPr>
            <p:ph type="title"/>
          </p:nvPr>
        </p:nvSpPr>
        <p:spPr>
          <a:xfrm>
            <a:off x="216700" y="1297450"/>
            <a:ext cx="8982900" cy="3764700"/>
          </a:xfrm>
          <a:prstGeom prst="rect">
            <a:avLst/>
          </a:prstGeom>
          <a:noFill/>
          <a:ln>
            <a:noFill/>
          </a:ln>
        </p:spPr>
        <p:txBody>
          <a:bodyPr spcFirstLastPara="1" wrap="square" lIns="68550" tIns="34275" rIns="68550" bIns="34275" anchor="ctr" anchorCtr="0">
            <a:normAutofit fontScale="90000"/>
          </a:bodyPr>
          <a:lstStyle/>
          <a:p>
            <a:pPr>
              <a:lnSpc>
                <a:spcPct val="115000"/>
              </a:lnSpc>
              <a:buSzPct val="93750"/>
            </a:pPr>
            <a:r>
              <a:rPr lang="fr-FR" sz="1600" dirty="0">
                <a:latin typeface="Ubuntu"/>
                <a:ea typeface="Ubuntu"/>
                <a:cs typeface="Ubuntu"/>
                <a:sym typeface="Ubuntu"/>
              </a:rPr>
              <a:t>Le </a:t>
            </a:r>
            <a:r>
              <a:rPr lang="fr-FR" sz="1600" b="1" i="1" dirty="0">
                <a:solidFill>
                  <a:schemeClr val="accent4">
                    <a:lumMod val="75000"/>
                  </a:schemeClr>
                </a:solidFill>
                <a:latin typeface="Ubuntu"/>
                <a:ea typeface="Ubuntu"/>
                <a:cs typeface="Ubuntu"/>
                <a:sym typeface="Ubuntu"/>
              </a:rPr>
              <a:t>service mutualisé </a:t>
            </a:r>
            <a:r>
              <a:rPr lang="fr-FR" sz="1600" dirty="0">
                <a:latin typeface="Ubuntu"/>
                <a:ea typeface="Ubuntu"/>
                <a:cs typeface="Ubuntu"/>
                <a:sym typeface="Ubuntu"/>
              </a:rPr>
              <a:t>est géré par la structure porteuse (SMAD des Combrailles). </a:t>
            </a:r>
            <a:endParaRPr sz="1600">
              <a:latin typeface="Ubuntu"/>
              <a:ea typeface="Ubuntu"/>
              <a:cs typeface="Ubuntu"/>
              <a:sym typeface="Ubuntu"/>
            </a:endParaRPr>
          </a:p>
          <a:p>
            <a:pPr>
              <a:lnSpc>
                <a:spcPct val="115000"/>
              </a:lnSpc>
              <a:buSzPct val="93750"/>
            </a:pPr>
            <a:r>
              <a:rPr lang="fr-FR" sz="1600" dirty="0">
                <a:latin typeface="Ubuntu"/>
                <a:ea typeface="Ubuntu"/>
                <a:cs typeface="Ubuntu"/>
                <a:sym typeface="Ubuntu"/>
              </a:rPr>
              <a:t>Il se compose d’une coordinatrice, de 2 gestionnaires (SMAD+API) et du directeur. </a:t>
            </a:r>
            <a:endParaRPr sz="1600">
              <a:latin typeface="Ubuntu"/>
              <a:ea typeface="Ubuntu"/>
              <a:cs typeface="Ubuntu"/>
              <a:sym typeface="Ubuntu"/>
            </a:endParaRPr>
          </a:p>
          <a:p>
            <a:pPr marL="0" lvl="0" indent="0" algn="l" rtl="0">
              <a:lnSpc>
                <a:spcPct val="115000"/>
              </a:lnSpc>
              <a:spcBef>
                <a:spcPts val="0"/>
              </a:spcBef>
              <a:spcAft>
                <a:spcPts val="0"/>
              </a:spcAft>
              <a:buSzPct val="93750"/>
              <a:buNone/>
            </a:pPr>
            <a:endParaRPr sz="1600">
              <a:latin typeface="Ubuntu"/>
              <a:ea typeface="Ubuntu"/>
              <a:cs typeface="Ubuntu"/>
              <a:sym typeface="Ubuntu"/>
            </a:endParaRPr>
          </a:p>
          <a:p>
            <a:pPr marL="431800" lvl="0" indent="-262890" algn="l" rtl="0">
              <a:lnSpc>
                <a:spcPct val="115000"/>
              </a:lnSpc>
              <a:spcBef>
                <a:spcPts val="0"/>
              </a:spcBef>
              <a:spcAft>
                <a:spcPts val="0"/>
              </a:spcAft>
              <a:buSzPct val="100000"/>
              <a:buFont typeface="Ubuntu"/>
              <a:buChar char="➢"/>
            </a:pPr>
            <a:r>
              <a:rPr lang="fr-FR" sz="1600" dirty="0">
                <a:latin typeface="Ubuntu"/>
                <a:ea typeface="Ubuntu"/>
                <a:cs typeface="Ubuntu"/>
                <a:sym typeface="Ubuntu"/>
              </a:rPr>
              <a:t>Interlocuteur unique auprès de la Région et de l’ASP</a:t>
            </a:r>
            <a:endParaRPr sz="1600" dirty="0">
              <a:latin typeface="Ubuntu"/>
              <a:ea typeface="Ubuntu"/>
              <a:cs typeface="Ubuntu"/>
            </a:endParaRPr>
          </a:p>
          <a:p>
            <a:pPr marL="431800" lvl="0" indent="-262890" algn="l" rtl="0">
              <a:lnSpc>
                <a:spcPct val="115000"/>
              </a:lnSpc>
              <a:spcBef>
                <a:spcPts val="0"/>
              </a:spcBef>
              <a:spcAft>
                <a:spcPts val="0"/>
              </a:spcAft>
              <a:buSzPct val="100000"/>
              <a:buFont typeface="Ubuntu"/>
              <a:buChar char="➢"/>
            </a:pPr>
            <a:r>
              <a:rPr lang="fr-FR" sz="1600" dirty="0">
                <a:latin typeface="Ubuntu"/>
                <a:ea typeface="Ubuntu"/>
                <a:cs typeface="Ubuntu"/>
                <a:sym typeface="Ubuntu"/>
              </a:rPr>
              <a:t>Gestion administrative du programme (instruction des dossiers, maquette financière, etc.)</a:t>
            </a:r>
            <a:endParaRPr sz="1600" dirty="0">
              <a:latin typeface="Ubuntu"/>
              <a:ea typeface="Ubuntu"/>
              <a:cs typeface="Ubuntu"/>
            </a:endParaRPr>
          </a:p>
          <a:p>
            <a:pPr marL="431800" lvl="0" indent="-262890" algn="l" rtl="0">
              <a:lnSpc>
                <a:spcPct val="115000"/>
              </a:lnSpc>
              <a:spcBef>
                <a:spcPts val="0"/>
              </a:spcBef>
              <a:spcAft>
                <a:spcPts val="0"/>
              </a:spcAft>
              <a:buSzPct val="100000"/>
              <a:buFont typeface="Ubuntu"/>
              <a:buChar char="➢"/>
            </a:pPr>
            <a:r>
              <a:rPr lang="fr-FR" sz="1600" dirty="0">
                <a:latin typeface="Ubuntu"/>
                <a:ea typeface="Ubuntu"/>
                <a:cs typeface="Ubuntu"/>
                <a:sym typeface="Ubuntu"/>
              </a:rPr>
              <a:t>Organisation des réunions du comité de programmation (dossier de séance, relevé de décisions)</a:t>
            </a:r>
            <a:endParaRPr sz="1600" dirty="0">
              <a:latin typeface="Ubuntu"/>
              <a:ea typeface="Ubuntu"/>
              <a:cs typeface="Ubuntu"/>
            </a:endParaRPr>
          </a:p>
          <a:p>
            <a:pPr marL="431800" lvl="0" indent="-262890" algn="l" rtl="0">
              <a:lnSpc>
                <a:spcPct val="115000"/>
              </a:lnSpc>
              <a:spcBef>
                <a:spcPts val="0"/>
              </a:spcBef>
              <a:spcAft>
                <a:spcPts val="0"/>
              </a:spcAft>
              <a:buSzPct val="100000"/>
              <a:buFont typeface="Ubuntu"/>
              <a:buChar char="➢"/>
            </a:pPr>
            <a:r>
              <a:rPr lang="fr-FR" sz="1600" dirty="0">
                <a:latin typeface="Ubuntu"/>
                <a:ea typeface="Ubuntu"/>
                <a:cs typeface="Ubuntu"/>
                <a:sym typeface="Ubuntu"/>
              </a:rPr>
              <a:t>Coordination des animateurs locaux</a:t>
            </a:r>
            <a:endParaRPr sz="1600" dirty="0">
              <a:latin typeface="Ubuntu"/>
              <a:ea typeface="Ubuntu"/>
              <a:cs typeface="Ubuntu"/>
            </a:endParaRPr>
          </a:p>
          <a:p>
            <a:pPr marL="0" lvl="0" indent="0" algn="l" rtl="0">
              <a:lnSpc>
                <a:spcPct val="115000"/>
              </a:lnSpc>
              <a:spcBef>
                <a:spcPts val="0"/>
              </a:spcBef>
              <a:spcAft>
                <a:spcPts val="0"/>
              </a:spcAft>
              <a:buSzPct val="93750"/>
              <a:buNone/>
            </a:pPr>
            <a:endParaRPr sz="1600">
              <a:latin typeface="Ubuntu"/>
              <a:ea typeface="Ubuntu"/>
              <a:cs typeface="Ubuntu"/>
              <a:sym typeface="Ubuntu"/>
            </a:endParaRPr>
          </a:p>
          <a:p>
            <a:pPr>
              <a:lnSpc>
                <a:spcPct val="115000"/>
              </a:lnSpc>
              <a:buSzPct val="51562"/>
            </a:pPr>
            <a:r>
              <a:rPr lang="fr-FR" sz="1600" dirty="0">
                <a:latin typeface="Ubuntu"/>
                <a:ea typeface="Ubuntu"/>
                <a:cs typeface="Ubuntu"/>
                <a:sym typeface="Ubuntu"/>
              </a:rPr>
              <a:t>Des </a:t>
            </a:r>
            <a:r>
              <a:rPr lang="fr-FR" sz="1600" b="1" dirty="0">
                <a:solidFill>
                  <a:schemeClr val="accent4">
                    <a:lumMod val="60000"/>
                    <a:lumOff val="40000"/>
                  </a:schemeClr>
                </a:solidFill>
                <a:latin typeface="Ubuntu"/>
                <a:ea typeface="Ubuntu"/>
                <a:cs typeface="Ubuntu"/>
                <a:sym typeface="Ubuntu"/>
              </a:rPr>
              <a:t>animateurs locaux</a:t>
            </a:r>
            <a:r>
              <a:rPr lang="fr-FR" sz="1600" dirty="0">
                <a:latin typeface="Ubuntu"/>
                <a:ea typeface="Ubuntu"/>
                <a:cs typeface="Ubuntu"/>
                <a:sym typeface="Ubuntu"/>
              </a:rPr>
              <a:t> sont</a:t>
            </a:r>
            <a:r>
              <a:rPr lang="fr-FR" sz="1600" b="1" i="1" dirty="0">
                <a:latin typeface="Ubuntu"/>
                <a:ea typeface="Ubuntu"/>
                <a:cs typeface="Ubuntu"/>
                <a:sym typeface="Ubuntu"/>
              </a:rPr>
              <a:t> </a:t>
            </a:r>
            <a:r>
              <a:rPr lang="fr-FR" sz="1600" dirty="0">
                <a:latin typeface="Ubuntu"/>
                <a:ea typeface="Ubuntu"/>
                <a:cs typeface="Ubuntu"/>
                <a:sym typeface="Ubuntu"/>
              </a:rPr>
              <a:t>présents sur chacun des 6 territoires</a:t>
            </a:r>
            <a:r>
              <a:rPr lang="fr-FR" sz="1600" b="1" i="1" dirty="0">
                <a:latin typeface="Ubuntu"/>
                <a:ea typeface="Ubuntu"/>
                <a:cs typeface="Ubuntu"/>
                <a:sym typeface="Ubuntu"/>
              </a:rPr>
              <a:t> </a:t>
            </a:r>
            <a:r>
              <a:rPr lang="fr-FR" sz="1600" dirty="0">
                <a:latin typeface="Ubuntu"/>
                <a:ea typeface="Ubuntu"/>
                <a:cs typeface="Ubuntu"/>
                <a:sym typeface="Ubuntu"/>
              </a:rPr>
              <a:t>partenaires du LEADER. </a:t>
            </a:r>
            <a:endParaRPr sz="1600">
              <a:latin typeface="Ubuntu"/>
              <a:ea typeface="Ubuntu"/>
              <a:cs typeface="Ubuntu"/>
              <a:sym typeface="Ubuntu"/>
            </a:endParaRPr>
          </a:p>
          <a:p>
            <a:pPr marL="0" lvl="0" indent="0" algn="l" rtl="0">
              <a:lnSpc>
                <a:spcPct val="115000"/>
              </a:lnSpc>
              <a:spcBef>
                <a:spcPts val="0"/>
              </a:spcBef>
              <a:spcAft>
                <a:spcPts val="0"/>
              </a:spcAft>
              <a:buSzPct val="51562"/>
              <a:buNone/>
            </a:pPr>
            <a:r>
              <a:rPr lang="fr-FR" sz="1600" dirty="0">
                <a:latin typeface="Ubuntu"/>
                <a:ea typeface="Ubuntu"/>
                <a:cs typeface="Ubuntu"/>
                <a:sym typeface="Ubuntu"/>
              </a:rPr>
              <a:t>Ils sont les interlocuteurs directs des porteurs de projets et des élus locaux.</a:t>
            </a:r>
            <a:endParaRPr sz="1600" dirty="0">
              <a:latin typeface="Ubuntu"/>
              <a:ea typeface="Ubuntu"/>
              <a:cs typeface="Ubuntu"/>
              <a:sym typeface="Ubuntu"/>
            </a:endParaRPr>
          </a:p>
          <a:p>
            <a:pPr marL="0" lvl="0" indent="0" algn="l" rtl="0">
              <a:lnSpc>
                <a:spcPct val="115000"/>
              </a:lnSpc>
              <a:spcBef>
                <a:spcPts val="0"/>
              </a:spcBef>
              <a:spcAft>
                <a:spcPts val="0"/>
              </a:spcAft>
              <a:buSzPct val="51562"/>
              <a:buNone/>
            </a:pPr>
            <a:endParaRPr sz="1600">
              <a:latin typeface="Ubuntu"/>
              <a:ea typeface="Ubuntu"/>
              <a:cs typeface="Ubuntu"/>
              <a:sym typeface="Ubuntu"/>
            </a:endParaRPr>
          </a:p>
          <a:p>
            <a:pPr marL="431800" lvl="0" indent="-260985" algn="l" rtl="0">
              <a:lnSpc>
                <a:spcPct val="115000"/>
              </a:lnSpc>
              <a:spcBef>
                <a:spcPts val="0"/>
              </a:spcBef>
              <a:spcAft>
                <a:spcPts val="0"/>
              </a:spcAft>
              <a:buSzPct val="100000"/>
              <a:buFont typeface="Ubuntu"/>
              <a:buChar char="➢"/>
            </a:pPr>
            <a:r>
              <a:rPr lang="fr-FR" sz="1600" dirty="0">
                <a:latin typeface="Ubuntu"/>
                <a:ea typeface="Ubuntu"/>
                <a:cs typeface="Ubuntu"/>
                <a:sym typeface="Ubuntu"/>
              </a:rPr>
              <a:t>Recevoir et accompagner les porteurs de projets</a:t>
            </a:r>
            <a:endParaRPr sz="1600" dirty="0">
              <a:latin typeface="Ubuntu"/>
              <a:ea typeface="Ubuntu"/>
              <a:cs typeface="Ubuntu"/>
            </a:endParaRPr>
          </a:p>
          <a:p>
            <a:pPr marL="431800" lvl="0" indent="-260985" algn="l" rtl="0">
              <a:lnSpc>
                <a:spcPct val="115000"/>
              </a:lnSpc>
              <a:spcBef>
                <a:spcPts val="0"/>
              </a:spcBef>
              <a:spcAft>
                <a:spcPts val="0"/>
              </a:spcAft>
              <a:buSzPct val="100000"/>
              <a:buFont typeface="Ubuntu"/>
              <a:buChar char="➢"/>
            </a:pPr>
            <a:r>
              <a:rPr lang="fr-FR" sz="1600" dirty="0">
                <a:latin typeface="Ubuntu"/>
                <a:ea typeface="Ubuntu"/>
                <a:cs typeface="Ubuntu"/>
                <a:sym typeface="Ubuntu"/>
              </a:rPr>
              <a:t>Aider au montage des demandes de subvention et de paiement</a:t>
            </a:r>
            <a:endParaRPr sz="1600" dirty="0">
              <a:latin typeface="Ubuntu"/>
              <a:ea typeface="Ubuntu"/>
              <a:cs typeface="Ubuntu"/>
            </a:endParaRPr>
          </a:p>
          <a:p>
            <a:pPr marL="431800" indent="-260985">
              <a:lnSpc>
                <a:spcPct val="115000"/>
              </a:lnSpc>
              <a:buSzPct val="100000"/>
              <a:buFont typeface="Ubuntu"/>
              <a:buChar char="➢"/>
            </a:pPr>
            <a:r>
              <a:rPr lang="fr-FR" sz="1600" dirty="0">
                <a:latin typeface="Ubuntu"/>
                <a:ea typeface="Ubuntu"/>
                <a:cs typeface="Ubuntu"/>
                <a:sym typeface="Ubuntu"/>
              </a:rPr>
              <a:t>Mettre en œuvre la stratégie LEADER </a:t>
            </a:r>
            <a:endParaRPr sz="1600">
              <a:latin typeface="Ubuntu"/>
              <a:ea typeface="Ubuntu"/>
              <a:cs typeface="Ubuntu"/>
            </a:endParaRPr>
          </a:p>
        </p:txBody>
      </p:sp>
      <p:sp>
        <p:nvSpPr>
          <p:cNvPr id="95" name="Google Shape;95;p6"/>
          <p:cNvSpPr txBox="1">
            <a:spLocks noGrp="1"/>
          </p:cNvSpPr>
          <p:nvPr>
            <p:ph type="title"/>
          </p:nvPr>
        </p:nvSpPr>
        <p:spPr>
          <a:xfrm>
            <a:off x="2543530" y="861185"/>
            <a:ext cx="3842700" cy="420000"/>
          </a:xfrm>
          <a:prstGeom prst="rect">
            <a:avLst/>
          </a:prstGeom>
          <a:noFill/>
          <a:ln>
            <a:noFill/>
          </a:ln>
        </p:spPr>
        <p:txBody>
          <a:bodyPr spcFirstLastPara="1" wrap="square" lIns="68575" tIns="34275" rIns="68575" bIns="34275" anchor="ctr" anchorCtr="0">
            <a:normAutofit/>
          </a:bodyPr>
          <a:lstStyle/>
          <a:p>
            <a:pPr algn="ctr"/>
            <a:r>
              <a:rPr lang="fr-FR" sz="2000" b="1" i="1" dirty="0">
                <a:solidFill>
                  <a:schemeClr val="accent4">
                    <a:lumMod val="75000"/>
                  </a:schemeClr>
                </a:solidFill>
                <a:latin typeface="Ubuntu"/>
                <a:sym typeface="Ubuntu"/>
              </a:rPr>
              <a:t>L’équipe technique</a:t>
            </a:r>
            <a:endParaRPr lang="en-US" sz="2000" b="1">
              <a:solidFill>
                <a:schemeClr val="accent4">
                  <a:lumMod val="75000"/>
                </a:schemeClr>
              </a:solidFill>
              <a:latin typeface="Ubuntu"/>
            </a:endParaRPr>
          </a:p>
        </p:txBody>
      </p:sp>
      <p:sp>
        <p:nvSpPr>
          <p:cNvPr id="5" name="Google Shape;78;p4">
            <a:extLst>
              <a:ext uri="{FF2B5EF4-FFF2-40B4-BE49-F238E27FC236}">
                <a16:creationId xmlns:a16="http://schemas.microsoft.com/office/drawing/2014/main" id="{90D0D047-FDBE-EB29-853C-63EB87C1F3E0}"/>
              </a:ext>
            </a:extLst>
          </p:cNvPr>
          <p:cNvSpPr txBox="1"/>
          <p:nvPr/>
        </p:nvSpPr>
        <p:spPr>
          <a:xfrm>
            <a:off x="245497" y="235975"/>
            <a:ext cx="4782900" cy="523200"/>
          </a:xfrm>
          <a:prstGeom prst="rect">
            <a:avLst/>
          </a:prstGeom>
          <a:noFill/>
          <a:ln>
            <a:noFill/>
          </a:ln>
        </p:spPr>
        <p:txBody>
          <a:bodyPr spcFirstLastPara="1" wrap="square" lIns="91425" tIns="45700" rIns="91425" bIns="45700" anchor="t" anchorCtr="0">
            <a:spAutoFit/>
          </a:bodyPr>
          <a:lstStyle/>
          <a:p>
            <a:pPr>
              <a:buSzPts val="2800"/>
            </a:pPr>
            <a:r>
              <a:rPr lang="fr-FR" sz="2800" b="1" dirty="0">
                <a:latin typeface="Ubuntu"/>
                <a:ea typeface="Ubuntu"/>
                <a:cs typeface="Ubuntu"/>
                <a:sym typeface="Ubuntu"/>
              </a:rPr>
              <a:t>1</a:t>
            </a:r>
            <a:r>
              <a:rPr lang="fr-FR" sz="2800" b="1" i="0" u="none" strike="noStrike" cap="none" dirty="0">
                <a:solidFill>
                  <a:srgbClr val="000000"/>
                </a:solidFill>
                <a:latin typeface="Ubuntu"/>
                <a:ea typeface="Ubuntu"/>
                <a:cs typeface="Ubuntu"/>
                <a:sym typeface="Ubuntu"/>
              </a:rPr>
              <a:t>.</a:t>
            </a:r>
            <a:r>
              <a:rPr lang="fr-FR" sz="2800" b="1" dirty="0">
                <a:latin typeface="Ubuntu"/>
                <a:ea typeface="Ubuntu"/>
                <a:cs typeface="Ubuntu"/>
                <a:sym typeface="Ubuntu"/>
              </a:rPr>
              <a:t> Présentation du </a:t>
            </a:r>
            <a:r>
              <a:rPr lang="fr-FR" sz="2800" b="1" i="0" u="none" strike="noStrike" cap="none" dirty="0">
                <a:solidFill>
                  <a:srgbClr val="000000"/>
                </a:solidFill>
                <a:latin typeface="Ubuntu"/>
                <a:ea typeface="Ubuntu"/>
                <a:cs typeface="Ubuntu"/>
                <a:sym typeface="Ubuntu"/>
              </a:rPr>
              <a:t>GAL</a:t>
            </a:r>
            <a:endParaRPr sz="1400" b="0" i="0" u="none" strike="noStrike" cap="none" dirty="0">
              <a:solidFill>
                <a:srgbClr val="000000"/>
              </a:solidFill>
              <a:latin typeface="Ubuntu"/>
              <a:ea typeface="Ubuntu"/>
              <a:cs typeface="Ubuntu"/>
              <a:sym typeface="Ubuntu"/>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txBox="1">
            <a:spLocks noGrp="1"/>
          </p:cNvSpPr>
          <p:nvPr>
            <p:ph type="title"/>
          </p:nvPr>
        </p:nvSpPr>
        <p:spPr>
          <a:xfrm>
            <a:off x="242806" y="758359"/>
            <a:ext cx="8897293" cy="4149300"/>
          </a:xfrm>
          <a:prstGeom prst="rect">
            <a:avLst/>
          </a:prstGeom>
          <a:noFill/>
          <a:ln>
            <a:noFill/>
          </a:ln>
        </p:spPr>
        <p:txBody>
          <a:bodyPr spcFirstLastPara="1" wrap="square" lIns="68575" tIns="34275" rIns="68575" bIns="34275" anchor="ctr" anchorCtr="0">
            <a:noAutofit/>
          </a:bodyPr>
          <a:lstStyle/>
          <a:p>
            <a:pPr algn="just">
              <a:lnSpc>
                <a:spcPct val="115000"/>
              </a:lnSpc>
            </a:pPr>
            <a:r>
              <a:rPr lang="fr-FR" sz="1400" dirty="0">
                <a:latin typeface="Ubuntu"/>
                <a:ea typeface="Ubuntu"/>
                <a:cs typeface="Ubuntu"/>
                <a:sym typeface="Ubuntu"/>
              </a:rPr>
              <a:t>→  une stratégie de </a:t>
            </a:r>
            <a:r>
              <a:rPr lang="fr-FR" sz="1400" b="1" dirty="0">
                <a:latin typeface="Ubuntu"/>
                <a:ea typeface="Ubuntu"/>
                <a:cs typeface="Ubuntu"/>
                <a:sym typeface="Ubuntu"/>
              </a:rPr>
              <a:t>coopération</a:t>
            </a:r>
            <a:r>
              <a:rPr lang="fr-FR" sz="1400" dirty="0">
                <a:latin typeface="Ubuntu"/>
                <a:ea typeface="Ubuntu"/>
                <a:cs typeface="Ubuntu"/>
                <a:sym typeface="Ubuntu"/>
              </a:rPr>
              <a:t>, d’</a:t>
            </a:r>
            <a:r>
              <a:rPr lang="fr-FR" sz="1400" b="1" dirty="0">
                <a:latin typeface="Ubuntu"/>
                <a:ea typeface="Ubuntu"/>
                <a:cs typeface="Ubuntu"/>
                <a:sym typeface="Ubuntu"/>
              </a:rPr>
              <a:t>innovation</a:t>
            </a:r>
            <a:r>
              <a:rPr lang="fr-FR" sz="1400" dirty="0">
                <a:latin typeface="Ubuntu"/>
                <a:ea typeface="Ubuntu"/>
                <a:cs typeface="Ubuntu"/>
                <a:sym typeface="Ubuntu"/>
              </a:rPr>
              <a:t> et d’</a:t>
            </a:r>
            <a:r>
              <a:rPr lang="fr-FR" sz="1400" b="1" dirty="0">
                <a:latin typeface="Ubuntu"/>
                <a:ea typeface="Ubuntu"/>
                <a:cs typeface="Ubuntu"/>
                <a:sym typeface="Ubuntu"/>
              </a:rPr>
              <a:t>intelligence territoriale</a:t>
            </a:r>
            <a:endParaRPr sz="1400" b="1" dirty="0">
              <a:latin typeface="Ubuntu"/>
              <a:ea typeface="Ubuntu"/>
              <a:cs typeface="Ubuntu"/>
              <a:sym typeface="Ubuntu"/>
            </a:endParaRPr>
          </a:p>
          <a:p>
            <a:pPr marL="0" lvl="0" indent="0" algn="l" rtl="0">
              <a:lnSpc>
                <a:spcPct val="115000"/>
              </a:lnSpc>
              <a:spcBef>
                <a:spcPts val="0"/>
              </a:spcBef>
              <a:spcAft>
                <a:spcPts val="0"/>
              </a:spcAft>
              <a:buSzPts val="1400"/>
              <a:buNone/>
            </a:pPr>
            <a:r>
              <a:rPr lang="fr-FR" sz="1400" dirty="0">
                <a:latin typeface="Ubuntu"/>
                <a:ea typeface="Ubuntu"/>
                <a:cs typeface="Ubuntu"/>
                <a:sym typeface="Ubuntu"/>
              </a:rPr>
              <a:t>“</a:t>
            </a:r>
            <a:r>
              <a:rPr lang="fr-FR" sz="1400" i="1" dirty="0">
                <a:latin typeface="Ubuntu"/>
                <a:ea typeface="Ubuntu"/>
                <a:cs typeface="Ubuntu"/>
                <a:sym typeface="Ubuntu"/>
              </a:rPr>
              <a:t>Le programme « Leader Puy-de-Dôme 2023-2027 » entend s’appuyer sur le potentiel de </a:t>
            </a:r>
            <a:r>
              <a:rPr lang="fr-FR" sz="1400" b="1" i="1" dirty="0">
                <a:latin typeface="Ubuntu"/>
                <a:ea typeface="Ubuntu"/>
                <a:cs typeface="Ubuntu"/>
                <a:sym typeface="Ubuntu"/>
              </a:rPr>
              <a:t>coopération interterritoriale locale </a:t>
            </a:r>
            <a:r>
              <a:rPr lang="fr-FR" sz="1400" i="1" dirty="0">
                <a:latin typeface="Ubuntu"/>
                <a:ea typeface="Ubuntu"/>
                <a:cs typeface="Ubuntu"/>
                <a:sym typeface="Ubuntu"/>
              </a:rPr>
              <a:t>et sans les opposer, entre les composantes urbaines, périurbaines et rurales du territoire</a:t>
            </a:r>
            <a:r>
              <a:rPr lang="fr-FR" sz="1400" dirty="0">
                <a:latin typeface="Ubuntu"/>
                <a:ea typeface="Ubuntu"/>
                <a:cs typeface="Ubuntu"/>
                <a:sym typeface="Ubuntu"/>
              </a:rPr>
              <a:t>.</a:t>
            </a:r>
            <a:br>
              <a:rPr lang="fr-FR" sz="1400" dirty="0">
                <a:latin typeface="Ubuntu"/>
                <a:ea typeface="Ubuntu"/>
                <a:cs typeface="Ubuntu"/>
              </a:rPr>
            </a:br>
            <a:br>
              <a:rPr lang="fr-FR" sz="1400" dirty="0">
                <a:latin typeface="Ubuntu"/>
                <a:ea typeface="Ubuntu"/>
                <a:cs typeface="Ubuntu"/>
              </a:rPr>
            </a:br>
            <a:r>
              <a:rPr lang="fr-FR" sz="1400" i="1" dirty="0">
                <a:latin typeface="Ubuntu"/>
                <a:ea typeface="Ubuntu"/>
                <a:cs typeface="Ubuntu"/>
                <a:sym typeface="Ubuntu"/>
              </a:rPr>
              <a:t>Aussi, la stratégie consiste à consolider le maillage du territoire en </a:t>
            </a:r>
            <a:r>
              <a:rPr lang="fr-FR" sz="1400" b="1" i="1" dirty="0">
                <a:latin typeface="Ubuntu"/>
                <a:ea typeface="Ubuntu"/>
                <a:cs typeface="Ubuntu"/>
                <a:sym typeface="Ubuntu"/>
              </a:rPr>
              <a:t>redynamisant les centres-bourgs</a:t>
            </a:r>
            <a:r>
              <a:rPr lang="fr-FR" sz="1400" i="1" dirty="0">
                <a:latin typeface="Ubuntu"/>
                <a:ea typeface="Ubuntu"/>
                <a:cs typeface="Ubuntu"/>
                <a:sym typeface="Ubuntu"/>
              </a:rPr>
              <a:t>, à </a:t>
            </a:r>
            <a:r>
              <a:rPr lang="fr-FR" sz="1400" b="1" i="1" dirty="0">
                <a:latin typeface="Ubuntu"/>
                <a:ea typeface="Ubuntu"/>
                <a:cs typeface="Ubuntu"/>
                <a:sym typeface="Ubuntu"/>
              </a:rPr>
              <a:t>renforcer le tissu économique </a:t>
            </a:r>
            <a:r>
              <a:rPr lang="fr-FR" sz="1400" i="1" dirty="0">
                <a:latin typeface="Ubuntu"/>
                <a:ea typeface="Ubuntu"/>
                <a:cs typeface="Ubuntu"/>
                <a:sym typeface="Ubuntu"/>
              </a:rPr>
              <a:t>par le soutien aux filières, aux savoir-faire des acteurs et par l’accompagnement du </a:t>
            </a:r>
            <a:r>
              <a:rPr lang="fr-FR" sz="1400" b="1" i="1" dirty="0">
                <a:latin typeface="Ubuntu"/>
                <a:ea typeface="Ubuntu"/>
                <a:cs typeface="Ubuntu"/>
                <a:sym typeface="Ubuntu"/>
              </a:rPr>
              <a:t>tourisme de demain</a:t>
            </a:r>
            <a:r>
              <a:rPr lang="fr-FR" sz="1400" i="1" dirty="0">
                <a:latin typeface="Ubuntu"/>
                <a:ea typeface="Ubuntu"/>
                <a:cs typeface="Ubuntu"/>
                <a:sym typeface="Ubuntu"/>
              </a:rPr>
              <a:t>. Enfin, elle s’attachera à créer les conditions de la </a:t>
            </a:r>
            <a:r>
              <a:rPr lang="fr-FR" sz="1400" b="1" i="1" dirty="0">
                <a:latin typeface="Ubuntu"/>
                <a:ea typeface="Ubuntu"/>
                <a:cs typeface="Ubuntu"/>
                <a:sym typeface="Ubuntu"/>
              </a:rPr>
              <a:t>résilience du territoire </a:t>
            </a:r>
            <a:r>
              <a:rPr lang="fr-FR" sz="1400" i="1" dirty="0">
                <a:latin typeface="Ubuntu"/>
                <a:ea typeface="Ubuntu"/>
                <a:cs typeface="Ubuntu"/>
                <a:sym typeface="Ubuntu"/>
              </a:rPr>
              <a:t>en réponse aux urgences et aux défis écologiques et énergétiques. Le logigramme d’objectifs stratégiques et opérationnels se trouve en dernière page de ce présent document.</a:t>
            </a:r>
            <a:r>
              <a:rPr lang="fr-FR" sz="1400" dirty="0">
                <a:latin typeface="Ubuntu"/>
                <a:ea typeface="Ubuntu"/>
                <a:cs typeface="Ubuntu"/>
                <a:sym typeface="Ubuntu"/>
              </a:rPr>
              <a:t>”</a:t>
            </a:r>
            <a:br>
              <a:rPr lang="fr-FR" sz="1400" dirty="0">
                <a:latin typeface="Ubuntu"/>
                <a:ea typeface="Ubuntu"/>
                <a:cs typeface="Ubuntu"/>
              </a:rPr>
            </a:br>
            <a:endParaRPr sz="1400">
              <a:latin typeface="Ubuntu"/>
              <a:ea typeface="Ubuntu"/>
              <a:cs typeface="Ubuntu"/>
              <a:sym typeface="Ubuntu"/>
            </a:endParaRPr>
          </a:p>
          <a:p>
            <a:pPr marL="0" lvl="0" indent="0" algn="l" rtl="0">
              <a:lnSpc>
                <a:spcPct val="115000"/>
              </a:lnSpc>
              <a:spcBef>
                <a:spcPts val="0"/>
              </a:spcBef>
              <a:spcAft>
                <a:spcPts val="0"/>
              </a:spcAft>
              <a:buClr>
                <a:schemeClr val="dk1"/>
              </a:buClr>
              <a:buSzPts val="1400"/>
              <a:buNone/>
            </a:pPr>
            <a:r>
              <a:rPr lang="fr-FR" sz="1400" dirty="0">
                <a:latin typeface="Ubuntu"/>
                <a:ea typeface="Ubuntu"/>
                <a:cs typeface="Ubuntu"/>
                <a:sym typeface="Ubuntu"/>
              </a:rPr>
              <a:t>→ La stratégie Osmose + repose sur une </a:t>
            </a:r>
            <a:r>
              <a:rPr lang="fr-FR" sz="1400" b="1" dirty="0">
                <a:latin typeface="Ubuntu"/>
                <a:ea typeface="Ubuntu"/>
                <a:cs typeface="Ubuntu"/>
                <a:sym typeface="Ubuntu"/>
              </a:rPr>
              <a:t>ambition de coopération </a:t>
            </a:r>
            <a:r>
              <a:rPr lang="fr-FR" sz="1400" dirty="0">
                <a:latin typeface="Ubuntu"/>
                <a:ea typeface="Ubuntu"/>
                <a:cs typeface="Ubuntu"/>
                <a:sym typeface="Ubuntu"/>
              </a:rPr>
              <a:t>qui se traduit par la mise en œuvre du principe suivant : </a:t>
            </a:r>
            <a:r>
              <a:rPr lang="fr-FR" sz="1400" b="1" dirty="0">
                <a:solidFill>
                  <a:srgbClr val="C00000"/>
                </a:solidFill>
                <a:latin typeface="Ubuntu"/>
                <a:ea typeface="Ubuntu"/>
                <a:cs typeface="Ubuntu"/>
                <a:sym typeface="Ubuntu"/>
              </a:rPr>
              <a:t>les opérations soutenues devront de manière générale se dérouler à une échelle de 2 intercommunalités (tout ou partie) ou sur un périmètre comprenant à minima, 80 communes</a:t>
            </a:r>
            <a:r>
              <a:rPr lang="fr-FR" sz="1400" dirty="0">
                <a:solidFill>
                  <a:srgbClr val="C00000"/>
                </a:solidFill>
                <a:latin typeface="Ubuntu"/>
                <a:ea typeface="Ubuntu"/>
                <a:cs typeface="Ubuntu"/>
                <a:sym typeface="Ubuntu"/>
              </a:rPr>
              <a:t>.</a:t>
            </a:r>
            <a:br>
              <a:rPr lang="fr-FR" sz="1400" dirty="0">
                <a:latin typeface="Ubuntu"/>
                <a:ea typeface="Ubuntu"/>
                <a:cs typeface="Ubuntu"/>
              </a:rPr>
            </a:br>
            <a:r>
              <a:rPr lang="fr-FR" sz="1400" dirty="0">
                <a:latin typeface="Ubuntu"/>
                <a:ea typeface="Ubuntu"/>
                <a:cs typeface="Ubuntu"/>
                <a:sym typeface="Ubuntu"/>
              </a:rPr>
              <a:t>Il est à noter que des dispositifs spécifiques peuvent concerner des opérations plus locales mais s’inscrivant dans des démarches ou des stratégies dont le périmètre est défini par les appels à projets.</a:t>
            </a:r>
            <a:endParaRPr sz="1300" dirty="0">
              <a:latin typeface="Ubuntu"/>
              <a:ea typeface="Ubuntu"/>
              <a:cs typeface="Ubuntu"/>
              <a:sym typeface="Ubuntu"/>
            </a:endParaRPr>
          </a:p>
        </p:txBody>
      </p:sp>
      <p:sp>
        <p:nvSpPr>
          <p:cNvPr id="101" name="Google Shape;101;p7"/>
          <p:cNvSpPr txBox="1"/>
          <p:nvPr/>
        </p:nvSpPr>
        <p:spPr>
          <a:xfrm>
            <a:off x="245502" y="235975"/>
            <a:ext cx="8520000" cy="523180"/>
          </a:xfrm>
          <a:prstGeom prst="rect">
            <a:avLst/>
          </a:prstGeom>
          <a:noFill/>
          <a:ln>
            <a:noFill/>
          </a:ln>
        </p:spPr>
        <p:txBody>
          <a:bodyPr spcFirstLastPara="1" wrap="square" lIns="91425" tIns="45700" rIns="91425" bIns="45700" anchor="t" anchorCtr="0">
            <a:spAutoFit/>
          </a:bodyPr>
          <a:lstStyle/>
          <a:p>
            <a:pPr>
              <a:buSzPts val="2800"/>
            </a:pPr>
            <a:r>
              <a:rPr lang="fr-FR" sz="2800" b="1" dirty="0">
                <a:latin typeface="Ubuntu"/>
                <a:ea typeface="Ubuntu"/>
                <a:cs typeface="Ubuntu"/>
              </a:rPr>
              <a:t>2. Osmose + : la stratégie LEADER Puy-de-Dôme </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b4b7f3773a_1_0"/>
          <p:cNvSpPr txBox="1">
            <a:spLocks noGrp="1"/>
          </p:cNvSpPr>
          <p:nvPr>
            <p:ph type="body" idx="1"/>
          </p:nvPr>
        </p:nvSpPr>
        <p:spPr>
          <a:xfrm>
            <a:off x="304516" y="1404592"/>
            <a:ext cx="8536098" cy="3246341"/>
          </a:xfrm>
          <a:prstGeom prst="rect">
            <a:avLst/>
          </a:prstGeom>
        </p:spPr>
        <p:txBody>
          <a:bodyPr spcFirstLastPara="1" wrap="square" lIns="68575" tIns="34275" rIns="68575" bIns="34275" anchor="t" anchorCtr="0">
            <a:normAutofit/>
          </a:bodyPr>
          <a:lstStyle/>
          <a:p>
            <a:pPr indent="-334010">
              <a:lnSpc>
                <a:spcPct val="150000"/>
              </a:lnSpc>
              <a:buSzPct val="100000"/>
              <a:buFont typeface="Ubuntu"/>
              <a:buChar char="-"/>
            </a:pPr>
            <a:r>
              <a:rPr lang="fr-FR" sz="1600" b="1" dirty="0">
                <a:solidFill>
                  <a:schemeClr val="dk1"/>
                </a:solidFill>
                <a:latin typeface="Ubuntu"/>
                <a:ea typeface="Ubuntu"/>
                <a:cs typeface="Ubuntu"/>
                <a:sym typeface="Ubuntu"/>
              </a:rPr>
              <a:t>Un programme axé sur le soutien à </a:t>
            </a:r>
            <a:r>
              <a:rPr lang="fr-FR" sz="1600" b="1" dirty="0">
                <a:solidFill>
                  <a:srgbClr val="C00000"/>
                </a:solidFill>
                <a:latin typeface="Ubuntu"/>
                <a:ea typeface="Ubuntu"/>
                <a:cs typeface="Ubuntu"/>
                <a:sym typeface="Ubuntu"/>
              </a:rPr>
              <a:t>l’animation et à l’ingénierie territoriale </a:t>
            </a:r>
            <a:endParaRPr lang="fr-FR" sz="1600" b="1" dirty="0">
              <a:solidFill>
                <a:schemeClr val="dk1"/>
              </a:solidFill>
              <a:latin typeface="Ubuntu"/>
              <a:ea typeface="Ubuntu"/>
              <a:cs typeface="Ubuntu"/>
            </a:endParaRPr>
          </a:p>
          <a:p>
            <a:pPr marL="123190" indent="0">
              <a:lnSpc>
                <a:spcPct val="150000"/>
              </a:lnSpc>
              <a:buSzPct val="100000"/>
              <a:buNone/>
            </a:pPr>
            <a:endParaRPr lang="fr-FR" sz="1600" b="1" dirty="0">
              <a:solidFill>
                <a:srgbClr val="C00000"/>
              </a:solidFill>
              <a:latin typeface="Ubuntu"/>
              <a:ea typeface="Ubuntu"/>
              <a:cs typeface="Ubuntu"/>
            </a:endParaRPr>
          </a:p>
          <a:p>
            <a:pPr indent="-334010">
              <a:lnSpc>
                <a:spcPct val="150000"/>
              </a:lnSpc>
              <a:buSzPct val="100000"/>
              <a:buFont typeface="Ubuntu"/>
              <a:buChar char="-"/>
            </a:pPr>
            <a:r>
              <a:rPr lang="fr-FR" sz="1600" b="1" dirty="0">
                <a:solidFill>
                  <a:schemeClr val="dk1"/>
                </a:solidFill>
                <a:latin typeface="Ubuntu"/>
                <a:ea typeface="Ubuntu"/>
                <a:cs typeface="Ubuntu"/>
                <a:sym typeface="Ubuntu"/>
              </a:rPr>
              <a:t>Une condition d’éligibilité centrale : </a:t>
            </a:r>
            <a:r>
              <a:rPr lang="fr-FR" sz="1600" b="1" dirty="0">
                <a:solidFill>
                  <a:srgbClr val="C00000"/>
                </a:solidFill>
                <a:latin typeface="Ubuntu"/>
                <a:ea typeface="Ubuntu"/>
                <a:cs typeface="Ubuntu"/>
                <a:sym typeface="Ubuntu"/>
              </a:rPr>
              <a:t>une échelle de 2 intercommunalités </a:t>
            </a:r>
            <a:r>
              <a:rPr lang="fr-FR" sz="1600" b="1" dirty="0">
                <a:solidFill>
                  <a:schemeClr val="tx1"/>
                </a:solidFill>
                <a:latin typeface="Ubuntu"/>
                <a:ea typeface="Ubuntu"/>
                <a:cs typeface="Ubuntu"/>
                <a:sym typeface="Ubuntu"/>
              </a:rPr>
              <a:t>(tout ou partie) OU un</a:t>
            </a:r>
            <a:r>
              <a:rPr lang="fr-FR" sz="1600" b="1" dirty="0">
                <a:solidFill>
                  <a:srgbClr val="C00000"/>
                </a:solidFill>
                <a:latin typeface="Ubuntu"/>
                <a:ea typeface="Ubuntu"/>
                <a:cs typeface="Ubuntu"/>
                <a:sym typeface="Ubuntu"/>
              </a:rPr>
              <a:t> périmètre comprenant à minima 80 communes.</a:t>
            </a:r>
            <a:endParaRPr sz="1600" b="1" dirty="0">
              <a:solidFill>
                <a:srgbClr val="C00000"/>
              </a:solidFill>
              <a:latin typeface="Ubuntu"/>
              <a:ea typeface="Ubuntu"/>
              <a:cs typeface="Ubuntu"/>
            </a:endParaRPr>
          </a:p>
          <a:p>
            <a:pPr marL="123190" indent="0">
              <a:lnSpc>
                <a:spcPct val="150000"/>
              </a:lnSpc>
              <a:buSzPct val="100000"/>
              <a:buNone/>
            </a:pPr>
            <a:endParaRPr lang="fr-FR" sz="1600" b="1" dirty="0">
              <a:solidFill>
                <a:srgbClr val="C00000"/>
              </a:solidFill>
              <a:latin typeface="Ubuntu"/>
              <a:ea typeface="Ubuntu"/>
              <a:cs typeface="Ubuntu"/>
            </a:endParaRPr>
          </a:p>
          <a:p>
            <a:pPr marL="457200" lvl="0" indent="-334010" algn="l" rtl="0">
              <a:lnSpc>
                <a:spcPct val="150000"/>
              </a:lnSpc>
              <a:spcBef>
                <a:spcPts val="800"/>
              </a:spcBef>
              <a:spcAft>
                <a:spcPts val="0"/>
              </a:spcAft>
              <a:buSzPct val="100000"/>
              <a:buFont typeface="Roboto Mono"/>
              <a:buChar char="-"/>
            </a:pPr>
            <a:r>
              <a:rPr lang="fr-FR" sz="1600" b="1" dirty="0">
                <a:solidFill>
                  <a:schemeClr val="dk1"/>
                </a:solidFill>
                <a:latin typeface="Ubuntu"/>
                <a:ea typeface="Ubuntu"/>
                <a:cs typeface="Ubuntu"/>
                <a:sym typeface="Ubuntu"/>
              </a:rPr>
              <a:t>Une nouvelle articulation entre fiches-actions et </a:t>
            </a:r>
            <a:r>
              <a:rPr lang="fr-FR" sz="1600" b="1" dirty="0">
                <a:solidFill>
                  <a:srgbClr val="C00000"/>
                </a:solidFill>
                <a:latin typeface="Ubuntu"/>
                <a:ea typeface="Ubuntu"/>
                <a:cs typeface="Ubuntu"/>
                <a:sym typeface="Ubuntu"/>
              </a:rPr>
              <a:t>appels projets</a:t>
            </a:r>
            <a:endParaRPr lang="fr-FR" sz="1600" b="1" dirty="0">
              <a:solidFill>
                <a:schemeClr val="dk1"/>
              </a:solidFill>
              <a:latin typeface="Ubuntu"/>
              <a:ea typeface="Ubuntu"/>
              <a:cs typeface="Ubuntu"/>
            </a:endParaRPr>
          </a:p>
        </p:txBody>
      </p:sp>
      <p:sp>
        <p:nvSpPr>
          <p:cNvPr id="3" name="Google Shape;101;p7">
            <a:extLst>
              <a:ext uri="{FF2B5EF4-FFF2-40B4-BE49-F238E27FC236}">
                <a16:creationId xmlns:a16="http://schemas.microsoft.com/office/drawing/2014/main" id="{294A7AE1-D8C9-1B15-2EC1-D4932C1A839C}"/>
              </a:ext>
            </a:extLst>
          </p:cNvPr>
          <p:cNvSpPr txBox="1"/>
          <p:nvPr/>
        </p:nvSpPr>
        <p:spPr>
          <a:xfrm>
            <a:off x="245502" y="235975"/>
            <a:ext cx="8520000" cy="523180"/>
          </a:xfrm>
          <a:prstGeom prst="rect">
            <a:avLst/>
          </a:prstGeom>
          <a:noFill/>
          <a:ln>
            <a:noFill/>
          </a:ln>
        </p:spPr>
        <p:txBody>
          <a:bodyPr spcFirstLastPara="1" wrap="square" lIns="91425" tIns="45700" rIns="91425" bIns="45700" anchor="t" anchorCtr="0">
            <a:spAutoFit/>
          </a:bodyPr>
          <a:lstStyle/>
          <a:p>
            <a:pPr>
              <a:buSzPts val="2800"/>
            </a:pPr>
            <a:r>
              <a:rPr lang="fr-FR" sz="2800" b="1" dirty="0">
                <a:latin typeface="Ubuntu"/>
                <a:ea typeface="Ubuntu"/>
                <a:cs typeface="Ubuntu"/>
              </a:rPr>
              <a:t>2. Osmose + : la stratégie LEADER Puy-de-Dôme </a:t>
            </a:r>
            <a:endParaRPr lang="en-US" sz="28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ED31C91D4C64D8CFA440E6E8C5823" ma:contentTypeVersion="15" ma:contentTypeDescription="Crée un document." ma:contentTypeScope="" ma:versionID="f12ceb63ffbd9c626ab27adc6b560a73">
  <xsd:schema xmlns:xsd="http://www.w3.org/2001/XMLSchema" xmlns:xs="http://www.w3.org/2001/XMLSchema" xmlns:p="http://schemas.microsoft.com/office/2006/metadata/properties" xmlns:ns2="54309476-1a00-48e1-adf3-698a3aa6e7c9" xmlns:ns3="b19fc2b8-1ede-45e1-9196-bb5f9b652b91" targetNamespace="http://schemas.microsoft.com/office/2006/metadata/properties" ma:root="true" ma:fieldsID="f3ef726d4f4c56df0fddb501310fadf8" ns2:_="" ns3:_="">
    <xsd:import namespace="54309476-1a00-48e1-adf3-698a3aa6e7c9"/>
    <xsd:import namespace="b19fc2b8-1ede-45e1-9196-bb5f9b652b9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09476-1a00-48e1-adf3-698a3aa6e7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69f92d67-e94b-4957-8f12-b9407a1db78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9fc2b8-1ede-45e1-9196-bb5f9b652b91"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097ec4a8-b70a-42e6-97b8-b51fbad83047}" ma:internalName="TaxCatchAll" ma:showField="CatchAllData" ma:web="b19fc2b8-1ede-45e1-9196-bb5f9b652b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4309476-1a00-48e1-adf3-698a3aa6e7c9">
      <Terms xmlns="http://schemas.microsoft.com/office/infopath/2007/PartnerControls"/>
    </lcf76f155ced4ddcb4097134ff3c332f>
    <TaxCatchAll xmlns="b19fc2b8-1ede-45e1-9196-bb5f9b652b91" xsi:nil="true"/>
  </documentManagement>
</p:properties>
</file>

<file path=customXml/itemProps1.xml><?xml version="1.0" encoding="utf-8"?>
<ds:datastoreItem xmlns:ds="http://schemas.openxmlformats.org/officeDocument/2006/customXml" ds:itemID="{8E489D4B-3F9D-4E43-9480-433F469218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09476-1a00-48e1-adf3-698a3aa6e7c9"/>
    <ds:schemaRef ds:uri="b19fc2b8-1ede-45e1-9196-bb5f9b652b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8A7988-7F3E-4A81-B7AA-24D6D604A1E8}">
  <ds:schemaRefs>
    <ds:schemaRef ds:uri="http://schemas.microsoft.com/sharepoint/v3/contenttype/forms"/>
  </ds:schemaRefs>
</ds:datastoreItem>
</file>

<file path=customXml/itemProps3.xml><?xml version="1.0" encoding="utf-8"?>
<ds:datastoreItem xmlns:ds="http://schemas.openxmlformats.org/officeDocument/2006/customXml" ds:itemID="{E20D3517-CFC8-4AB9-AE82-8D693EE770C7}">
  <ds:schemaRefs>
    <ds:schemaRef ds:uri="http://schemas.microsoft.com/office/2006/metadata/properties"/>
    <ds:schemaRef ds:uri="http://schemas.microsoft.com/office/infopath/2007/PartnerControls"/>
    <ds:schemaRef ds:uri="54309476-1a00-48e1-adf3-698a3aa6e7c9"/>
    <ds:schemaRef ds:uri="b19fc2b8-1ede-45e1-9196-bb5f9b652b91"/>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Affichage à l'écran (16:9)</PresentationFormat>
  <Slides>22</Slides>
  <Notes>21</Notes>
  <HiddenSlides>0</HiddenSlide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Simple Light</vt:lpstr>
      <vt:lpstr>Programme LEADER 2023 - 2027 GAL Auvergne-Rhône-Alpes Puy-de-Dôme 17 mai 2024 (visioconférence)  Présentation de l'appel à projets Mobilité 24</vt:lpstr>
      <vt:lpstr>Présentation PowerPoint</vt:lpstr>
      <vt:lpstr>Présentation PowerPoint</vt:lpstr>
      <vt:lpstr>6 partenaires : 2 PNR, 2 territoires de projet, 2 intercommunalités.  14 intercommunalités   448 Communes  379 610 habitants   Une enveloppe : 14 056 082 €  </vt:lpstr>
      <vt:lpstr>L’Entente 6 territoires réunis : PNR Volcans d’Auvergne, PNR Livradois Forez, SMAD des Combrailles, PETR du Grand Clermont, Agglo Pays d’Issoire, CC Plaine Limagne.      Une convention entre les six présidents dans l'unique but d'organiser le travail collaboratif pour la mise en œuvre du programme. Cette convention confie le portage du programme au SMADC.  L'Entente ne prend aucune décision en lien avec la stratégie ou les projets présentés.</vt:lpstr>
      <vt:lpstr>Le Comité de Programmation</vt:lpstr>
      <vt:lpstr>Le service mutualisé est géré par la structure porteuse (SMAD des Combrailles).  Il se compose d’une coordinatrice, de 2 gestionnaires (SMAD+API) et du directeur.   Interlocuteur unique auprès de la Région et de l’ASP Gestion administrative du programme (instruction des dossiers, maquette financière, etc.) Organisation des réunions du comité de programmation (dossier de séance, relevé de décisions) Coordination des animateurs locaux  Des animateurs locaux sont présents sur chacun des 6 territoires partenaires du LEADER.  Ils sont les interlocuteurs directs des porteurs de projets et des élus locaux.  Recevoir et accompagner les porteurs de projets Aider au montage des demandes de subvention et de paiement Mettre en œuvre la stratégie LEADER </vt:lpstr>
      <vt:lpstr>→  une stratégie de coopération, d’innovation et d’intelligence territoriale “Le programme « Leader Puy-de-Dôme 2023-2027 » entend s’appuyer sur le potentiel de coopération interterritoriale locale et sans les opposer, entre les composantes urbaines, périurbaines et rurales du territoire.  Aussi, la stratégie consiste à consolider le maillage du territoire en redynamisant les centres-bourgs, à renforcer le tissu économique par le soutien aux filières, aux savoir-faire des acteurs et par l’accompagnement du tourisme de demain. Enfin, elle s’attachera à créer les conditions de la résilience du territoire en réponse aux urgences et aux défis écologiques et énergétiques. Le logigramme d’objectifs stratégiques et opérationnels se trouve en dernière page de ce présent document.”  → La stratégie Osmose + repose sur une ambition de coopération qui se traduit par la mise en œuvre du principe suivant : les opérations soutenues devront de manière générale se dérouler à une échelle de 2 intercommunalités (tout ou partie) ou sur un périmètre comprenant à minima, 80 communes. Il est à noter que des dispositifs spécifiques peuvent concerner des opérations plus locales mais s’inscrivant dans des démarches ou des stratégies dont le périmètre est défini par les appels à projets.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LEADER 2023 - 2027 GAL Auvergne-Rhône-Alpes Puy-de-Dôme 31 janvier 2024  I (visioconférence)</dc:title>
  <dc:creator>Christian Villatte</dc:creator>
  <cp:revision>533</cp:revision>
  <dcterms:modified xsi:type="dcterms:W3CDTF">2024-05-21T13:18:35Z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0x010100DAAED31C91D4C64D8CFA440E6E8C5823</vt:lpwstr>
  </property>
  <property fmtid="{D5CDD505-2E9C-101B-9397-08002B2CF9AE}" pid="3" name="MediaServiceImageTags">
    <vt:lpwstr/>
  </property>
</Properties>
</file>