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6" r:id="rId5"/>
    <p:sldId id="257" r:id="rId6"/>
    <p:sldId id="320" r:id="rId7"/>
    <p:sldId id="319" r:id="rId8"/>
    <p:sldId id="259" r:id="rId9"/>
    <p:sldId id="260" r:id="rId10"/>
    <p:sldId id="261" r:id="rId11"/>
    <p:sldId id="262" r:id="rId12"/>
    <p:sldId id="263" r:id="rId13"/>
    <p:sldId id="264" r:id="rId14"/>
    <p:sldId id="271" r:id="rId15"/>
    <p:sldId id="272" r:id="rId16"/>
    <p:sldId id="282" r:id="rId17"/>
    <p:sldId id="273" r:id="rId18"/>
    <p:sldId id="278" r:id="rId19"/>
    <p:sldId id="307" r:id="rId20"/>
    <p:sldId id="308" r:id="rId21"/>
    <p:sldId id="310" r:id="rId22"/>
    <p:sldId id="317" r:id="rId23"/>
    <p:sldId id="315" r:id="rId24"/>
    <p:sldId id="321" r:id="rId25"/>
    <p:sldId id="316" r:id="rId26"/>
    <p:sldId id="322" r:id="rId27"/>
    <p:sldId id="313" r:id="rId28"/>
    <p:sldId id="304" r:id="rId29"/>
    <p:sldId id="323" r:id="rId30"/>
    <p:sldId id="297" r:id="rId31"/>
    <p:sldId id="305" r:id="rId32"/>
    <p:sldId id="306" r:id="rId33"/>
    <p:sldId id="324" r:id="rId34"/>
    <p:sldId id="318" r:id="rId35"/>
    <p:sldId id="299" r:id="rId36"/>
    <p:sldId id="300" r:id="rId37"/>
    <p:sldId id="325" r:id="rId38"/>
    <p:sldId id="314" r:id="rId39"/>
    <p:sldId id="279" r:id="rId40"/>
    <p:sldId id="277" r:id="rId41"/>
  </p:sldIdLst>
  <p:sldSz cx="9144000" cy="5143500" type="screen16x9"/>
  <p:notesSz cx="6797675" cy="9926638"/>
  <p:embeddedFontLst>
    <p:embeddedFont>
      <p:font typeface="Roboto Mono" panose="00000009000000000000" pitchFamily="49" charset="0"/>
      <p:regular r:id="rId43"/>
      <p:bold r:id="rId44"/>
      <p:italic r:id="rId45"/>
      <p:boldItalic r:id="rId46"/>
    </p:embeddedFont>
    <p:embeddedFont>
      <p:font typeface="Ubuntu" panose="020B0504030602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nmAgPX26IP5tYHCgNNq44wU8m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9BF4B-10EC-8FFA-EDE8-2D717AD94E90}" v="32" dt="2024-05-30T09:46:45.246"/>
  </p1510:revLst>
</p1510:revInfo>
</file>

<file path=ppt/tableStyles.xml><?xml version="1.0" encoding="utf-8"?>
<a:tblStyleLst xmlns:a="http://schemas.openxmlformats.org/drawingml/2006/main" def="{DD25AE25-C4F8-45A1-9BD8-CCE7A9E812F9}">
  <a:tblStyle styleId="{DD25AE25-C4F8-45A1-9BD8-CCE7A9E812F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b="off" i="off"/>
      <a:tcStyle>
        <a:tcBdr/>
        <a:fill>
          <a:solidFill>
            <a:srgbClr val="CADDE1"/>
          </a:solidFill>
        </a:fill>
      </a:tcStyle>
    </a:band1H>
    <a:band2H>
      <a:tcTxStyle b="off" i="off"/>
      <a:tcStyle>
        <a:tcBdr/>
      </a:tcStyle>
    </a:band2H>
    <a:band1V>
      <a:tcTxStyle b="off" i="off"/>
      <a:tcStyle>
        <a:tcBdr/>
        <a:fill>
          <a:solidFill>
            <a:srgbClr val="CADDE1"/>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1194" y="3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Vicassiau" userId="S::e.vicassiau_combrailles.com#ext#@parclivradoisforezorg.onmicrosoft.com::19d5a65a-4745-43f5-802c-6bad501d7500" providerId="AD" clId="Web-{6D945384-83BA-8459-C7B0-E130A2EF6323}"/>
    <pc:docChg chg="addSld delSld modSld sldOrd">
      <pc:chgData name="Emma Vicassiau" userId="S::e.vicassiau_combrailles.com#ext#@parclivradoisforezorg.onmicrosoft.com::19d5a65a-4745-43f5-802c-6bad501d7500" providerId="AD" clId="Web-{6D945384-83BA-8459-C7B0-E130A2EF6323}" dt="2024-04-05T13:35:46.441" v="1312"/>
      <pc:docMkLst>
        <pc:docMk/>
      </pc:docMkLst>
      <pc:sldChg chg="addSp delSp modSp">
        <pc:chgData name="Emma Vicassiau" userId="S::e.vicassiau_combrailles.com#ext#@parclivradoisforezorg.onmicrosoft.com::19d5a65a-4745-43f5-802c-6bad501d7500" providerId="AD" clId="Web-{6D945384-83BA-8459-C7B0-E130A2EF6323}" dt="2024-04-05T10:26:16.791" v="169" actId="1076"/>
        <pc:sldMkLst>
          <pc:docMk/>
          <pc:sldMk cId="0" sldId="256"/>
        </pc:sldMkLst>
        <pc:spChg chg="mod">
          <ac:chgData name="Emma Vicassiau" userId="S::e.vicassiau_combrailles.com#ext#@parclivradoisforezorg.onmicrosoft.com::19d5a65a-4745-43f5-802c-6bad501d7500" providerId="AD" clId="Web-{6D945384-83BA-8459-C7B0-E130A2EF6323}" dt="2024-04-05T10:26:16.791" v="169" actId="1076"/>
          <ac:spMkLst>
            <pc:docMk/>
            <pc:sldMk cId="0" sldId="256"/>
            <ac:spMk id="53" creationId="{00000000-0000-0000-0000-000000000000}"/>
          </ac:spMkLst>
        </pc:spChg>
        <pc:grpChg chg="del">
          <ac:chgData name="Emma Vicassiau" userId="S::e.vicassiau_combrailles.com#ext#@parclivradoisforezorg.onmicrosoft.com::19d5a65a-4745-43f5-802c-6bad501d7500" providerId="AD" clId="Web-{6D945384-83BA-8459-C7B0-E130A2EF6323}" dt="2024-04-05T10:17:54.786" v="61"/>
          <ac:grpSpMkLst>
            <pc:docMk/>
            <pc:sldMk cId="0" sldId="256"/>
            <ac:grpSpMk id="54" creationId="{00000000-0000-0000-0000-000000000000}"/>
          </ac:grpSpMkLst>
        </pc:grpChg>
        <pc:picChg chg="add mod">
          <ac:chgData name="Emma Vicassiau" userId="S::e.vicassiau_combrailles.com#ext#@parclivradoisforezorg.onmicrosoft.com::19d5a65a-4745-43f5-802c-6bad501d7500" providerId="AD" clId="Web-{6D945384-83BA-8459-C7B0-E130A2EF6323}" dt="2024-04-05T10:21:46.639" v="150" actId="14100"/>
          <ac:picMkLst>
            <pc:docMk/>
            <pc:sldMk cId="0" sldId="256"/>
            <ac:picMk id="2" creationId="{8A961A25-EED0-A134-2067-87131E9D2523}"/>
          </ac:picMkLst>
        </pc:picChg>
        <pc:picChg chg="add mod">
          <ac:chgData name="Emma Vicassiau" userId="S::e.vicassiau_combrailles.com#ext#@parclivradoisforezorg.onmicrosoft.com::19d5a65a-4745-43f5-802c-6bad501d7500" providerId="AD" clId="Web-{6D945384-83BA-8459-C7B0-E130A2EF6323}" dt="2024-04-05T10:22:38.141" v="160" actId="14100"/>
          <ac:picMkLst>
            <pc:docMk/>
            <pc:sldMk cId="0" sldId="256"/>
            <ac:picMk id="3" creationId="{5D067991-1397-769C-CF7E-26B633A22860}"/>
          </ac:picMkLst>
        </pc:picChg>
        <pc:picChg chg="add mod">
          <ac:chgData name="Emma Vicassiau" userId="S::e.vicassiau_combrailles.com#ext#@parclivradoisforezorg.onmicrosoft.com::19d5a65a-4745-43f5-802c-6bad501d7500" providerId="AD" clId="Web-{6D945384-83BA-8459-C7B0-E130A2EF6323}" dt="2024-04-05T10:22:29.141" v="157" actId="1076"/>
          <ac:picMkLst>
            <pc:docMk/>
            <pc:sldMk cId="0" sldId="256"/>
            <ac:picMk id="4" creationId="{AC47841D-4F2C-69BC-622E-FE3FC7BB4DAB}"/>
          </ac:picMkLst>
        </pc:picChg>
        <pc:picChg chg="del mod">
          <ac:chgData name="Emma Vicassiau" userId="S::e.vicassiau_combrailles.com#ext#@parclivradoisforezorg.onmicrosoft.com::19d5a65a-4745-43f5-802c-6bad501d7500" providerId="AD" clId="Web-{6D945384-83BA-8459-C7B0-E130A2EF6323}" dt="2024-04-05T10:22:10.218" v="154"/>
          <ac:picMkLst>
            <pc:docMk/>
            <pc:sldMk cId="0" sldId="256"/>
            <ac:picMk id="57"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24:17.181" v="848" actId="20577"/>
        <pc:sldMkLst>
          <pc:docMk/>
          <pc:sldMk cId="0" sldId="257"/>
        </pc:sldMkLst>
        <pc:spChg chg="mod">
          <ac:chgData name="Emma Vicassiau" userId="S::e.vicassiau_combrailles.com#ext#@parclivradoisforezorg.onmicrosoft.com::19d5a65a-4745-43f5-802c-6bad501d7500" providerId="AD" clId="Web-{6D945384-83BA-8459-C7B0-E130A2EF6323}" dt="2024-04-05T12:24:17.181" v="848" actId="20577"/>
          <ac:spMkLst>
            <pc:docMk/>
            <pc:sldMk cId="0" sldId="257"/>
            <ac:spMk id="62" creationId="{00000000-0000-0000-0000-000000000000}"/>
          </ac:spMkLst>
        </pc:spChg>
        <pc:spChg chg="del mod">
          <ac:chgData name="Emma Vicassiau" userId="S::e.vicassiau_combrailles.com#ext#@parclivradoisforezorg.onmicrosoft.com::19d5a65a-4745-43f5-802c-6bad501d7500" providerId="AD" clId="Web-{6D945384-83BA-8459-C7B0-E130A2EF6323}" dt="2024-04-05T10:18:09.896" v="73"/>
          <ac:spMkLst>
            <pc:docMk/>
            <pc:sldMk cId="0" sldId="257"/>
            <ac:spMk id="63"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0:13.843" v="1090" actId="14100"/>
        <pc:sldMkLst>
          <pc:docMk/>
          <pc:sldMk cId="0" sldId="258"/>
        </pc:sldMkLst>
        <pc:spChg chg="add mod">
          <ac:chgData name="Emma Vicassiau" userId="S::e.vicassiau_combrailles.com#ext#@parclivradoisforezorg.onmicrosoft.com::19d5a65a-4745-43f5-802c-6bad501d7500" providerId="AD" clId="Web-{6D945384-83BA-8459-C7B0-E130A2EF6323}" dt="2024-04-05T10:38:53.697" v="739" actId="1076"/>
          <ac:spMkLst>
            <pc:docMk/>
            <pc:sldMk cId="0" sldId="258"/>
            <ac:spMk id="2" creationId="{AFB89BA5-DEA2-C3F7-4E65-04ED4A088E27}"/>
          </ac:spMkLst>
        </pc:spChg>
        <pc:spChg chg="add mod">
          <ac:chgData name="Emma Vicassiau" userId="S::e.vicassiau_combrailles.com#ext#@parclivradoisforezorg.onmicrosoft.com::19d5a65a-4745-43f5-802c-6bad501d7500" providerId="AD" clId="Web-{6D945384-83BA-8459-C7B0-E130A2EF6323}" dt="2024-04-05T12:26:03.168" v="862" actId="14100"/>
          <ac:spMkLst>
            <pc:docMk/>
            <pc:sldMk cId="0" sldId="258"/>
            <ac:spMk id="3" creationId="{B2A87B87-D5EF-C815-3ECD-30BFACF95ED5}"/>
          </ac:spMkLst>
        </pc:spChg>
        <pc:spChg chg="add mod">
          <ac:chgData name="Emma Vicassiau" userId="S::e.vicassiau_combrailles.com#ext#@parclivradoisforezorg.onmicrosoft.com::19d5a65a-4745-43f5-802c-6bad501d7500" providerId="AD" clId="Web-{6D945384-83BA-8459-C7B0-E130A2EF6323}" dt="2024-04-05T12:40:13.843" v="1090" actId="14100"/>
          <ac:spMkLst>
            <pc:docMk/>
            <pc:sldMk cId="0" sldId="258"/>
            <ac:spMk id="5" creationId="{7DD35322-D742-1323-368E-1AEACE105864}"/>
          </ac:spMkLst>
        </pc:spChg>
        <pc:spChg chg="mod">
          <ac:chgData name="Emma Vicassiau" userId="S::e.vicassiau_combrailles.com#ext#@parclivradoisforezorg.onmicrosoft.com::19d5a65a-4745-43f5-802c-6bad501d7500" providerId="AD" clId="Web-{6D945384-83BA-8459-C7B0-E130A2EF6323}" dt="2024-04-05T12:39:55.062" v="1088" actId="1076"/>
          <ac:spMkLst>
            <pc:docMk/>
            <pc:sldMk cId="0" sldId="258"/>
            <ac:spMk id="69" creationId="{00000000-0000-0000-0000-000000000000}"/>
          </ac:spMkLst>
        </pc:spChg>
        <pc:spChg chg="mod">
          <ac:chgData name="Emma Vicassiau" userId="S::e.vicassiau_combrailles.com#ext#@parclivradoisforezorg.onmicrosoft.com::19d5a65a-4745-43f5-802c-6bad501d7500" providerId="AD" clId="Web-{6D945384-83BA-8459-C7B0-E130A2EF6323}" dt="2024-04-05T12:25:54.965" v="861" actId="14100"/>
          <ac:spMkLst>
            <pc:docMk/>
            <pc:sldMk cId="0" sldId="258"/>
            <ac:spMk id="70" creationId="{00000000-0000-0000-0000-000000000000}"/>
          </ac:spMkLst>
        </pc:spChg>
        <pc:spChg chg="mod">
          <ac:chgData name="Emma Vicassiau" userId="S::e.vicassiau_combrailles.com#ext#@parclivradoisforezorg.onmicrosoft.com::19d5a65a-4745-43f5-802c-6bad501d7500" providerId="AD" clId="Web-{6D945384-83BA-8459-C7B0-E130A2EF6323}" dt="2024-04-05T12:25:08.370" v="855" actId="1076"/>
          <ac:spMkLst>
            <pc:docMk/>
            <pc:sldMk cId="0" sldId="258"/>
            <ac:spMk id="71" creationId="{00000000-0000-0000-0000-000000000000}"/>
          </ac:spMkLst>
        </pc:spChg>
        <pc:spChg chg="del">
          <ac:chgData name="Emma Vicassiau" userId="S::e.vicassiau_combrailles.com#ext#@parclivradoisforezorg.onmicrosoft.com::19d5a65a-4745-43f5-802c-6bad501d7500" providerId="AD" clId="Web-{6D945384-83BA-8459-C7B0-E130A2EF6323}" dt="2024-04-05T12:24:32.775" v="849"/>
          <ac:spMkLst>
            <pc:docMk/>
            <pc:sldMk cId="0" sldId="258"/>
            <ac:spMk id="72" creationId="{00000000-0000-0000-0000-000000000000}"/>
          </ac:spMkLst>
        </pc:spChg>
        <pc:picChg chg="mod modCrop">
          <ac:chgData name="Emma Vicassiau" userId="S::e.vicassiau_combrailles.com#ext#@parclivradoisforezorg.onmicrosoft.com::19d5a65a-4745-43f5-802c-6bad501d7500" providerId="AD" clId="Web-{6D945384-83BA-8459-C7B0-E130A2EF6323}" dt="2024-04-05T12:40:01.796" v="1089" actId="1076"/>
          <ac:picMkLst>
            <pc:docMk/>
            <pc:sldMk cId="0" sldId="258"/>
            <ac:picMk id="68" creationId="{00000000-0000-0000-0000-000000000000}"/>
          </ac:picMkLst>
        </pc:picChg>
      </pc:sldChg>
      <pc:sldChg chg="addSp delSp modSp">
        <pc:chgData name="Emma Vicassiau" userId="S::e.vicassiau_combrailles.com#ext#@parclivradoisforezorg.onmicrosoft.com::19d5a65a-4745-43f5-802c-6bad501d7500" providerId="AD" clId="Web-{6D945384-83BA-8459-C7B0-E130A2EF6323}" dt="2024-04-05T12:45:46.804" v="1130" actId="20577"/>
        <pc:sldMkLst>
          <pc:docMk/>
          <pc:sldMk cId="0" sldId="259"/>
        </pc:sldMkLst>
        <pc:spChg chg="mod">
          <ac:chgData name="Emma Vicassiau" userId="S::e.vicassiau_combrailles.com#ext#@parclivradoisforezorg.onmicrosoft.com::19d5a65a-4745-43f5-802c-6bad501d7500" providerId="AD" clId="Web-{6D945384-83BA-8459-C7B0-E130A2EF6323}" dt="2024-04-05T12:35:27.806" v="1018" actId="1076"/>
          <ac:spMkLst>
            <pc:docMk/>
            <pc:sldMk cId="0" sldId="259"/>
            <ac:spMk id="77" creationId="{00000000-0000-0000-0000-000000000000}"/>
          </ac:spMkLst>
        </pc:spChg>
        <pc:spChg chg="mod">
          <ac:chgData name="Emma Vicassiau" userId="S::e.vicassiau_combrailles.com#ext#@parclivradoisforezorg.onmicrosoft.com::19d5a65a-4745-43f5-802c-6bad501d7500" providerId="AD" clId="Web-{6D945384-83BA-8459-C7B0-E130A2EF6323}" dt="2024-04-05T12:45:46.804" v="1130" actId="20577"/>
          <ac:spMkLst>
            <pc:docMk/>
            <pc:sldMk cId="0" sldId="259"/>
            <ac:spMk id="78" creationId="{00000000-0000-0000-0000-000000000000}"/>
          </ac:spMkLst>
        </pc:spChg>
        <pc:picChg chg="add mod">
          <ac:chgData name="Emma Vicassiau" userId="S::e.vicassiau_combrailles.com#ext#@parclivradoisforezorg.onmicrosoft.com::19d5a65a-4745-43f5-802c-6bad501d7500" providerId="AD" clId="Web-{6D945384-83BA-8459-C7B0-E130A2EF6323}" dt="2024-04-05T12:33:42.913" v="1002" actId="1076"/>
          <ac:picMkLst>
            <pc:docMk/>
            <pc:sldMk cId="0" sldId="259"/>
            <ac:picMk id="2" creationId="{C3FF395B-C522-92CB-8AC3-63D1FC7780D1}"/>
          </ac:picMkLst>
        </pc:picChg>
        <pc:picChg chg="add mod">
          <ac:chgData name="Emma Vicassiau" userId="S::e.vicassiau_combrailles.com#ext#@parclivradoisforezorg.onmicrosoft.com::19d5a65a-4745-43f5-802c-6bad501d7500" providerId="AD" clId="Web-{6D945384-83BA-8459-C7B0-E130A2EF6323}" dt="2024-04-05T12:33:46.819" v="1003" actId="1076"/>
          <ac:picMkLst>
            <pc:docMk/>
            <pc:sldMk cId="0" sldId="259"/>
            <ac:picMk id="3" creationId="{2D5519D6-6032-1422-E73C-35F218B0A001}"/>
          </ac:picMkLst>
        </pc:picChg>
        <pc:picChg chg="add mod">
          <ac:chgData name="Emma Vicassiau" userId="S::e.vicassiau_combrailles.com#ext#@parclivradoisforezorg.onmicrosoft.com::19d5a65a-4745-43f5-802c-6bad501d7500" providerId="AD" clId="Web-{6D945384-83BA-8459-C7B0-E130A2EF6323}" dt="2024-04-05T12:33:39.631" v="1001" actId="1076"/>
          <ac:picMkLst>
            <pc:docMk/>
            <pc:sldMk cId="0" sldId="259"/>
            <ac:picMk id="4" creationId="{2A2AED62-3698-2D40-7D7E-6CD072043F81}"/>
          </ac:picMkLst>
        </pc:picChg>
        <pc:picChg chg="add del mod">
          <ac:chgData name="Emma Vicassiau" userId="S::e.vicassiau_combrailles.com#ext#@parclivradoisforezorg.onmicrosoft.com::19d5a65a-4745-43f5-802c-6bad501d7500" providerId="AD" clId="Web-{6D945384-83BA-8459-C7B0-E130A2EF6323}" dt="2024-04-05T12:32:52.677" v="992"/>
          <ac:picMkLst>
            <pc:docMk/>
            <pc:sldMk cId="0" sldId="259"/>
            <ac:picMk id="5" creationId="{C3F9BE78-B7FB-EDA9-B407-43C8148FC881}"/>
          </ac:picMkLst>
        </pc:picChg>
        <pc:picChg chg="add del mod">
          <ac:chgData name="Emma Vicassiau" userId="S::e.vicassiau_combrailles.com#ext#@parclivradoisforezorg.onmicrosoft.com::19d5a65a-4745-43f5-802c-6bad501d7500" providerId="AD" clId="Web-{6D945384-83BA-8459-C7B0-E130A2EF6323}" dt="2024-04-05T12:32:50.255" v="991"/>
          <ac:picMkLst>
            <pc:docMk/>
            <pc:sldMk cId="0" sldId="259"/>
            <ac:picMk id="6" creationId="{DB720619-A3F1-39B8-147D-F72E2AF3CBFA}"/>
          </ac:picMkLst>
        </pc:picChg>
        <pc:picChg chg="add del mod">
          <ac:chgData name="Emma Vicassiau" userId="S::e.vicassiau_combrailles.com#ext#@parclivradoisforezorg.onmicrosoft.com::19d5a65a-4745-43f5-802c-6bad501d7500" providerId="AD" clId="Web-{6D945384-83BA-8459-C7B0-E130A2EF6323}" dt="2024-04-05T12:32:45.005" v="990"/>
          <ac:picMkLst>
            <pc:docMk/>
            <pc:sldMk cId="0" sldId="259"/>
            <ac:picMk id="7" creationId="{74F1E5E4-9684-A89E-58EB-03A648217F3F}"/>
          </ac:picMkLst>
        </pc:picChg>
        <pc:picChg chg="add mod">
          <ac:chgData name="Emma Vicassiau" userId="S::e.vicassiau_combrailles.com#ext#@parclivradoisforezorg.onmicrosoft.com::19d5a65a-4745-43f5-802c-6bad501d7500" providerId="AD" clId="Web-{6D945384-83BA-8459-C7B0-E130A2EF6323}" dt="2024-04-05T12:34:45.383" v="1016" actId="1076"/>
          <ac:picMkLst>
            <pc:docMk/>
            <pc:sldMk cId="0" sldId="259"/>
            <ac:picMk id="8" creationId="{013696F0-2BD6-8054-4ECB-417219EF134E}"/>
          </ac:picMkLst>
        </pc:picChg>
        <pc:picChg chg="add mod">
          <ac:chgData name="Emma Vicassiau" userId="S::e.vicassiau_combrailles.com#ext#@parclivradoisforezorg.onmicrosoft.com::19d5a65a-4745-43f5-802c-6bad501d7500" providerId="AD" clId="Web-{6D945384-83BA-8459-C7B0-E130A2EF6323}" dt="2024-04-05T12:34:33.773" v="1012" actId="1076"/>
          <ac:picMkLst>
            <pc:docMk/>
            <pc:sldMk cId="0" sldId="259"/>
            <ac:picMk id="9" creationId="{967FC745-B880-3FE0-ED37-A39EFDB2A125}"/>
          </ac:picMkLst>
        </pc:picChg>
        <pc:picChg chg="add mod">
          <ac:chgData name="Emma Vicassiau" userId="S::e.vicassiau_combrailles.com#ext#@parclivradoisforezorg.onmicrosoft.com::19d5a65a-4745-43f5-802c-6bad501d7500" providerId="AD" clId="Web-{6D945384-83BA-8459-C7B0-E130A2EF6323}" dt="2024-04-05T12:34:12.085" v="1008" actId="1076"/>
          <ac:picMkLst>
            <pc:docMk/>
            <pc:sldMk cId="0" sldId="259"/>
            <ac:picMk id="10" creationId="{52C26D8D-3F45-5889-A828-C6DF30F9CAF8}"/>
          </ac:picMkLst>
        </pc:picChg>
      </pc:sldChg>
      <pc:sldChg chg="addSp delSp modSp">
        <pc:chgData name="Emma Vicassiau" userId="S::e.vicassiau_combrailles.com#ext#@parclivradoisforezorg.onmicrosoft.com::19d5a65a-4745-43f5-802c-6bad501d7500" providerId="AD" clId="Web-{6D945384-83BA-8459-C7B0-E130A2EF6323}" dt="2024-04-05T12:45:51.257" v="1131" actId="20577"/>
        <pc:sldMkLst>
          <pc:docMk/>
          <pc:sldMk cId="0" sldId="260"/>
        </pc:sldMkLst>
        <pc:spChg chg="add mod">
          <ac:chgData name="Emma Vicassiau" userId="S::e.vicassiau_combrailles.com#ext#@parclivradoisforezorg.onmicrosoft.com::19d5a65a-4745-43f5-802c-6bad501d7500" providerId="AD" clId="Web-{6D945384-83BA-8459-C7B0-E130A2EF6323}" dt="2024-04-05T12:45:51.257" v="1131" actId="20577"/>
          <ac:spMkLst>
            <pc:docMk/>
            <pc:sldMk cId="0" sldId="260"/>
            <ac:spMk id="3" creationId="{1D386910-C312-5CF2-2314-1751B1A1E628}"/>
          </ac:spMkLst>
        </pc:spChg>
        <pc:spChg chg="del">
          <ac:chgData name="Emma Vicassiau" userId="S::e.vicassiau_combrailles.com#ext#@parclivradoisforezorg.onmicrosoft.com::19d5a65a-4745-43f5-802c-6bad501d7500" providerId="AD" clId="Web-{6D945384-83BA-8459-C7B0-E130A2EF6323}" dt="2024-04-05T12:35:58.259" v="1027"/>
          <ac:spMkLst>
            <pc:docMk/>
            <pc:sldMk cId="0" sldId="260"/>
            <ac:spMk id="85" creationId="{00000000-0000-0000-0000-000000000000}"/>
          </ac:spMkLst>
        </pc:spChg>
        <pc:spChg chg="mod">
          <ac:chgData name="Emma Vicassiau" userId="S::e.vicassiau_combrailles.com#ext#@parclivradoisforezorg.onmicrosoft.com::19d5a65a-4745-43f5-802c-6bad501d7500" providerId="AD" clId="Web-{6D945384-83BA-8459-C7B0-E130A2EF6323}" dt="2024-04-05T10:36:19.941" v="722" actId="1076"/>
          <ac:spMkLst>
            <pc:docMk/>
            <pc:sldMk cId="0" sldId="260"/>
            <ac:spMk id="86" creationId="{00000000-0000-0000-0000-000000000000}"/>
          </ac:spMkLst>
        </pc:spChg>
        <pc:spChg chg="mod">
          <ac:chgData name="Emma Vicassiau" userId="S::e.vicassiau_combrailles.com#ext#@parclivradoisforezorg.onmicrosoft.com::19d5a65a-4745-43f5-802c-6bad501d7500" providerId="AD" clId="Web-{6D945384-83BA-8459-C7B0-E130A2EF6323}" dt="2024-04-05T12:28:17.671" v="950" actId="1076"/>
          <ac:spMkLst>
            <pc:docMk/>
            <pc:sldMk cId="0" sldId="260"/>
            <ac:spMk id="87" creationId="{00000000-0000-0000-0000-000000000000}"/>
          </ac:spMkLst>
        </pc:spChg>
        <pc:spChg chg="mod">
          <ac:chgData name="Emma Vicassiau" userId="S::e.vicassiau_combrailles.com#ext#@parclivradoisforezorg.onmicrosoft.com::19d5a65a-4745-43f5-802c-6bad501d7500" providerId="AD" clId="Web-{6D945384-83BA-8459-C7B0-E130A2EF6323}" dt="2024-04-05T10:36:29.660" v="723" actId="1076"/>
          <ac:spMkLst>
            <pc:docMk/>
            <pc:sldMk cId="0" sldId="260"/>
            <ac:spMk id="88"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5:57.679" v="1132" actId="20577"/>
        <pc:sldMkLst>
          <pc:docMk/>
          <pc:sldMk cId="0" sldId="261"/>
        </pc:sldMkLst>
        <pc:spChg chg="add del">
          <ac:chgData name="Emma Vicassiau" userId="S::e.vicassiau_combrailles.com#ext#@parclivradoisforezorg.onmicrosoft.com::19d5a65a-4745-43f5-802c-6bad501d7500" providerId="AD" clId="Web-{6D945384-83BA-8459-C7B0-E130A2EF6323}" dt="2024-04-05T12:36:10.994" v="1030"/>
          <ac:spMkLst>
            <pc:docMk/>
            <pc:sldMk cId="0" sldId="261"/>
            <ac:spMk id="3" creationId="{ADFBC10D-694A-2A23-3DB1-CBB1CC340342}"/>
          </ac:spMkLst>
        </pc:spChg>
        <pc:spChg chg="add mod">
          <ac:chgData name="Emma Vicassiau" userId="S::e.vicassiau_combrailles.com#ext#@parclivradoisforezorg.onmicrosoft.com::19d5a65a-4745-43f5-802c-6bad501d7500" providerId="AD" clId="Web-{6D945384-83BA-8459-C7B0-E130A2EF6323}" dt="2024-04-05T12:45:57.679" v="1132" actId="20577"/>
          <ac:spMkLst>
            <pc:docMk/>
            <pc:sldMk cId="0" sldId="261"/>
            <ac:spMk id="5" creationId="{90D0D047-FDBE-EB29-853C-63EB87C1F3E0}"/>
          </ac:spMkLst>
        </pc:spChg>
        <pc:spChg chg="add del">
          <ac:chgData name="Emma Vicassiau" userId="S::e.vicassiau_combrailles.com#ext#@parclivradoisforezorg.onmicrosoft.com::19d5a65a-4745-43f5-802c-6bad501d7500" providerId="AD" clId="Web-{6D945384-83BA-8459-C7B0-E130A2EF6323}" dt="2024-04-05T12:36:24.510" v="1035"/>
          <ac:spMkLst>
            <pc:docMk/>
            <pc:sldMk cId="0" sldId="261"/>
            <ac:spMk id="94" creationId="{00000000-0000-0000-0000-000000000000}"/>
          </ac:spMkLst>
        </pc:spChg>
        <pc:spChg chg="mod">
          <ac:chgData name="Emma Vicassiau" userId="S::e.vicassiau_combrailles.com#ext#@parclivradoisforezorg.onmicrosoft.com::19d5a65a-4745-43f5-802c-6bad501d7500" providerId="AD" clId="Web-{6D945384-83BA-8459-C7B0-E130A2EF6323}" dt="2024-04-05T12:29:17.375" v="959" actId="20577"/>
          <ac:spMkLst>
            <pc:docMk/>
            <pc:sldMk cId="0" sldId="261"/>
            <ac:spMk id="95" creationId="{00000000-0000-0000-0000-000000000000}"/>
          </ac:spMkLst>
        </pc:spChg>
      </pc:sldChg>
      <pc:sldChg chg="delSp modSp">
        <pc:chgData name="Emma Vicassiau" userId="S::e.vicassiau_combrailles.com#ext#@parclivradoisforezorg.onmicrosoft.com::19d5a65a-4745-43f5-802c-6bad501d7500" providerId="AD" clId="Web-{6D945384-83BA-8459-C7B0-E130A2EF6323}" dt="2024-04-05T12:46:00.617" v="1133" actId="20577"/>
        <pc:sldMkLst>
          <pc:docMk/>
          <pc:sldMk cId="0" sldId="262"/>
        </pc:sldMkLst>
        <pc:spChg chg="mod">
          <ac:chgData name="Emma Vicassiau" userId="S::e.vicassiau_combrailles.com#ext#@parclivradoisforezorg.onmicrosoft.com::19d5a65a-4745-43f5-802c-6bad501d7500" providerId="AD" clId="Web-{6D945384-83BA-8459-C7B0-E130A2EF6323}" dt="2024-04-05T12:39:33.592" v="1087" actId="1076"/>
          <ac:spMkLst>
            <pc:docMk/>
            <pc:sldMk cId="0" sldId="262"/>
            <ac:spMk id="100" creationId="{00000000-0000-0000-0000-000000000000}"/>
          </ac:spMkLst>
        </pc:spChg>
        <pc:spChg chg="mod">
          <ac:chgData name="Emma Vicassiau" userId="S::e.vicassiau_combrailles.com#ext#@parclivradoisforezorg.onmicrosoft.com::19d5a65a-4745-43f5-802c-6bad501d7500" providerId="AD" clId="Web-{6D945384-83BA-8459-C7B0-E130A2EF6323}" dt="2024-04-05T12:46:00.617" v="1133" actId="20577"/>
          <ac:spMkLst>
            <pc:docMk/>
            <pc:sldMk cId="0" sldId="262"/>
            <ac:spMk id="101" creationId="{00000000-0000-0000-0000-000000000000}"/>
          </ac:spMkLst>
        </pc:spChg>
        <pc:spChg chg="del mod">
          <ac:chgData name="Emma Vicassiau" userId="S::e.vicassiau_combrailles.com#ext#@parclivradoisforezorg.onmicrosoft.com::19d5a65a-4745-43f5-802c-6bad501d7500" providerId="AD" clId="Web-{6D945384-83BA-8459-C7B0-E130A2EF6323}" dt="2024-04-05T10:41:35.876" v="777"/>
          <ac:spMkLst>
            <pc:docMk/>
            <pc:sldMk cId="0" sldId="262"/>
            <ac:spMk id="102"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6:05.539" v="1138" actId="20577"/>
        <pc:sldMkLst>
          <pc:docMk/>
          <pc:sldMk cId="0" sldId="263"/>
        </pc:sldMkLst>
        <pc:spChg chg="add mod">
          <ac:chgData name="Emma Vicassiau" userId="S::e.vicassiau_combrailles.com#ext#@parclivradoisforezorg.onmicrosoft.com::19d5a65a-4745-43f5-802c-6bad501d7500" providerId="AD" clId="Web-{6D945384-83BA-8459-C7B0-E130A2EF6323}" dt="2024-04-05T12:46:05.539" v="1138" actId="20577"/>
          <ac:spMkLst>
            <pc:docMk/>
            <pc:sldMk cId="0" sldId="263"/>
            <ac:spMk id="3" creationId="{294A7AE1-D8C9-1B15-2EC1-D4932C1A839C}"/>
          </ac:spMkLst>
        </pc:spChg>
        <pc:spChg chg="mod">
          <ac:chgData name="Emma Vicassiau" userId="S::e.vicassiau_combrailles.com#ext#@parclivradoisforezorg.onmicrosoft.com::19d5a65a-4745-43f5-802c-6bad501d7500" providerId="AD" clId="Web-{6D945384-83BA-8459-C7B0-E130A2EF6323}" dt="2024-04-05T12:39:17.842" v="1085" actId="20577"/>
          <ac:spMkLst>
            <pc:docMk/>
            <pc:sldMk cId="0" sldId="263"/>
            <ac:spMk id="107" creationId="{00000000-0000-0000-0000-000000000000}"/>
          </ac:spMkLst>
        </pc:spChg>
        <pc:spChg chg="del">
          <ac:chgData name="Emma Vicassiau" userId="S::e.vicassiau_combrailles.com#ext#@parclivradoisforezorg.onmicrosoft.com::19d5a65a-4745-43f5-802c-6bad501d7500" providerId="AD" clId="Web-{6D945384-83BA-8459-C7B0-E130A2EF6323}" dt="2024-04-05T12:37:53.434" v="1057"/>
          <ac:spMkLst>
            <pc:docMk/>
            <pc:sldMk cId="0" sldId="263"/>
            <ac:spMk id="108"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0:35:34.798" v="715" actId="1076"/>
        <pc:sldMkLst>
          <pc:docMk/>
          <pc:sldMk cId="0" sldId="264"/>
        </pc:sldMkLst>
        <pc:picChg chg="add mod">
          <ac:chgData name="Emma Vicassiau" userId="S::e.vicassiau_combrailles.com#ext#@parclivradoisforezorg.onmicrosoft.com::19d5a65a-4745-43f5-802c-6bad501d7500" providerId="AD" clId="Web-{6D945384-83BA-8459-C7B0-E130A2EF6323}" dt="2024-04-05T10:35:34.798" v="715" actId="1076"/>
          <ac:picMkLst>
            <pc:docMk/>
            <pc:sldMk cId="0" sldId="264"/>
            <ac:picMk id="2" creationId="{0F010E2C-B963-0E21-7535-BAFE75E6660E}"/>
          </ac:picMkLst>
        </pc:picChg>
        <pc:picChg chg="del">
          <ac:chgData name="Emma Vicassiau" userId="S::e.vicassiau_combrailles.com#ext#@parclivradoisforezorg.onmicrosoft.com::19d5a65a-4745-43f5-802c-6bad501d7500" providerId="AD" clId="Web-{6D945384-83BA-8459-C7B0-E130A2EF6323}" dt="2024-04-05T10:35:24.032" v="712"/>
          <ac:picMkLst>
            <pc:docMk/>
            <pc:sldMk cId="0" sldId="264"/>
            <ac:picMk id="114" creationId="{00000000-0000-0000-0000-000000000000}"/>
          </ac:picMkLst>
        </pc:picChg>
      </pc:sldChg>
      <pc:sldChg chg="del">
        <pc:chgData name="Emma Vicassiau" userId="S::e.vicassiau_combrailles.com#ext#@parclivradoisforezorg.onmicrosoft.com::19d5a65a-4745-43f5-802c-6bad501d7500" providerId="AD" clId="Web-{6D945384-83BA-8459-C7B0-E130A2EF6323}" dt="2024-04-05T10:29:13.454" v="184"/>
        <pc:sldMkLst>
          <pc:docMk/>
          <pc:sldMk cId="0" sldId="265"/>
        </pc:sldMkLst>
      </pc:sldChg>
      <pc:sldChg chg="add del ord">
        <pc:chgData name="Emma Vicassiau" userId="S::e.vicassiau_combrailles.com#ext#@parclivradoisforezorg.onmicrosoft.com::19d5a65a-4745-43f5-802c-6bad501d7500" providerId="AD" clId="Web-{6D945384-83BA-8459-C7B0-E130A2EF6323}" dt="2024-04-05T13:32:38.669" v="1289"/>
        <pc:sldMkLst>
          <pc:docMk/>
          <pc:sldMk cId="0" sldId="266"/>
        </pc:sldMkLst>
      </pc:sldChg>
      <pc:sldChg chg="add del">
        <pc:chgData name="Emma Vicassiau" userId="S::e.vicassiau_combrailles.com#ext#@parclivradoisforezorg.onmicrosoft.com::19d5a65a-4745-43f5-802c-6bad501d7500" providerId="AD" clId="Web-{6D945384-83BA-8459-C7B0-E130A2EF6323}" dt="2024-04-05T13:32:54.592" v="1292"/>
        <pc:sldMkLst>
          <pc:docMk/>
          <pc:sldMk cId="0" sldId="267"/>
        </pc:sldMkLst>
      </pc:sldChg>
      <pc:sldChg chg="del">
        <pc:chgData name="Emma Vicassiau" userId="S::e.vicassiau_combrailles.com#ext#@parclivradoisforezorg.onmicrosoft.com::19d5a65a-4745-43f5-802c-6bad501d7500" providerId="AD" clId="Web-{6D945384-83BA-8459-C7B0-E130A2EF6323}" dt="2024-04-05T10:29:16.220" v="187"/>
        <pc:sldMkLst>
          <pc:docMk/>
          <pc:sldMk cId="0" sldId="268"/>
        </pc:sldMkLst>
      </pc:sldChg>
      <pc:sldChg chg="del">
        <pc:chgData name="Emma Vicassiau" userId="S::e.vicassiau_combrailles.com#ext#@parclivradoisforezorg.onmicrosoft.com::19d5a65a-4745-43f5-802c-6bad501d7500" providerId="AD" clId="Web-{6D945384-83BA-8459-C7B0-E130A2EF6323}" dt="2024-04-05T10:29:17.111" v="188"/>
        <pc:sldMkLst>
          <pc:docMk/>
          <pc:sldMk cId="0" sldId="269"/>
        </pc:sldMkLst>
      </pc:sldChg>
      <pc:sldChg chg="del">
        <pc:chgData name="Emma Vicassiau" userId="S::e.vicassiau_combrailles.com#ext#@parclivradoisforezorg.onmicrosoft.com::19d5a65a-4745-43f5-802c-6bad501d7500" providerId="AD" clId="Web-{6D945384-83BA-8459-C7B0-E130A2EF6323}" dt="2024-04-05T10:29:18.079" v="189"/>
        <pc:sldMkLst>
          <pc:docMk/>
          <pc:sldMk cId="0" sldId="270"/>
        </pc:sldMkLst>
      </pc:sldChg>
      <pc:sldChg chg="modSp">
        <pc:chgData name="Emma Vicassiau" userId="S::e.vicassiau_combrailles.com#ext#@parclivradoisforezorg.onmicrosoft.com::19d5a65a-4745-43f5-802c-6bad501d7500" providerId="AD" clId="Web-{6D945384-83BA-8459-C7B0-E130A2EF6323}" dt="2024-04-05T12:41:14.782" v="1092" actId="1076"/>
        <pc:sldMkLst>
          <pc:docMk/>
          <pc:sldMk cId="0" sldId="271"/>
        </pc:sldMkLst>
        <pc:graphicFrameChg chg="mod modGraphic">
          <ac:chgData name="Emma Vicassiau" userId="S::e.vicassiau_combrailles.com#ext#@parclivradoisforezorg.onmicrosoft.com::19d5a65a-4745-43f5-802c-6bad501d7500" providerId="AD" clId="Web-{6D945384-83BA-8459-C7B0-E130A2EF6323}" dt="2024-04-05T12:41:14.782" v="1092" actId="1076"/>
          <ac:graphicFrameMkLst>
            <pc:docMk/>
            <pc:sldMk cId="0" sldId="271"/>
            <ac:graphicFrameMk id="157" creationId="{00000000-0000-0000-0000-000000000000}"/>
          </ac:graphicFrameMkLst>
        </pc:graphicFrameChg>
      </pc:sldChg>
      <pc:sldChg chg="addSp delSp modSp ord">
        <pc:chgData name="Emma Vicassiau" userId="S::e.vicassiau_combrailles.com#ext#@parclivradoisforezorg.onmicrosoft.com::19d5a65a-4745-43f5-802c-6bad501d7500" providerId="AD" clId="Web-{6D945384-83BA-8459-C7B0-E130A2EF6323}" dt="2024-04-05T12:46:09.133" v="1139" actId="20577"/>
        <pc:sldMkLst>
          <pc:docMk/>
          <pc:sldMk cId="0" sldId="272"/>
        </pc:sldMkLst>
        <pc:spChg chg="add del">
          <ac:chgData name="Emma Vicassiau" userId="S::e.vicassiau_combrailles.com#ext#@parclivradoisforezorg.onmicrosoft.com::19d5a65a-4745-43f5-802c-6bad501d7500" providerId="AD" clId="Web-{6D945384-83BA-8459-C7B0-E130A2EF6323}" dt="2024-04-05T12:41:38.283" v="1094"/>
          <ac:spMkLst>
            <pc:docMk/>
            <pc:sldMk cId="0" sldId="272"/>
            <ac:spMk id="3" creationId="{30FC7DC9-CEEE-7670-72F9-8DF44DCFB3BE}"/>
          </ac:spMkLst>
        </pc:spChg>
        <pc:spChg chg="add mod">
          <ac:chgData name="Emma Vicassiau" userId="S::e.vicassiau_combrailles.com#ext#@parclivradoisforezorg.onmicrosoft.com::19d5a65a-4745-43f5-802c-6bad501d7500" providerId="AD" clId="Web-{6D945384-83BA-8459-C7B0-E130A2EF6323}" dt="2024-04-05T12:46:09.133" v="1139" actId="20577"/>
          <ac:spMkLst>
            <pc:docMk/>
            <pc:sldMk cId="0" sldId="272"/>
            <ac:spMk id="5" creationId="{85C2A57D-8448-2E72-CDFF-DE26495EB0F0}"/>
          </ac:spMkLst>
        </pc:spChg>
        <pc:spChg chg="del mod">
          <ac:chgData name="Emma Vicassiau" userId="S::e.vicassiau_combrailles.com#ext#@parclivradoisforezorg.onmicrosoft.com::19d5a65a-4745-43f5-802c-6bad501d7500" providerId="AD" clId="Web-{6D945384-83BA-8459-C7B0-E130A2EF6323}" dt="2024-04-05T12:41:40.330" v="1095"/>
          <ac:spMkLst>
            <pc:docMk/>
            <pc:sldMk cId="0" sldId="272"/>
            <ac:spMk id="165" creationId="{00000000-0000-0000-0000-000000000000}"/>
          </ac:spMkLst>
        </pc:spChg>
        <pc:spChg chg="del">
          <ac:chgData name="Emma Vicassiau" userId="S::e.vicassiau_combrailles.com#ext#@parclivradoisforezorg.onmicrosoft.com::19d5a65a-4745-43f5-802c-6bad501d7500" providerId="AD" clId="Web-{6D945384-83BA-8459-C7B0-E130A2EF6323}" dt="2024-04-05T10:43:04.661" v="797"/>
          <ac:spMkLst>
            <pc:docMk/>
            <pc:sldMk cId="0" sldId="272"/>
            <ac:spMk id="166" creationId="{00000000-0000-0000-0000-000000000000}"/>
          </ac:spMkLst>
        </pc:spChg>
        <pc:picChg chg="mod modCrop">
          <ac:chgData name="Emma Vicassiau" userId="S::e.vicassiau_combrailles.com#ext#@parclivradoisforezorg.onmicrosoft.com::19d5a65a-4745-43f5-802c-6bad501d7500" providerId="AD" clId="Web-{6D945384-83BA-8459-C7B0-E130A2EF6323}" dt="2024-04-05T12:41:49.299" v="1097" actId="1076"/>
          <ac:picMkLst>
            <pc:docMk/>
            <pc:sldMk cId="0" sldId="272"/>
            <ac:picMk id="164"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47.754" v="1111" actId="14100"/>
        <pc:sldMkLst>
          <pc:docMk/>
          <pc:sldMk cId="0" sldId="273"/>
        </pc:sldMkLst>
        <pc:spChg chg="del">
          <ac:chgData name="Emma Vicassiau" userId="S::e.vicassiau_combrailles.com#ext#@parclivradoisforezorg.onmicrosoft.com::19d5a65a-4745-43f5-802c-6bad501d7500" providerId="AD" clId="Web-{6D945384-83BA-8459-C7B0-E130A2EF6323}" dt="2024-04-05T12:42:57.159" v="1101"/>
          <ac:spMkLst>
            <pc:docMk/>
            <pc:sldMk cId="0" sldId="273"/>
            <ac:spMk id="172" creationId="{00000000-0000-0000-0000-000000000000}"/>
          </ac:spMkLst>
        </pc:spChg>
        <pc:picChg chg="mod">
          <ac:chgData name="Emma Vicassiau" userId="S::e.vicassiau_combrailles.com#ext#@parclivradoisforezorg.onmicrosoft.com::19d5a65a-4745-43f5-802c-6bad501d7500" providerId="AD" clId="Web-{6D945384-83BA-8459-C7B0-E130A2EF6323}" dt="2024-04-05T12:43:47.754" v="1111" actId="14100"/>
          <ac:picMkLst>
            <pc:docMk/>
            <pc:sldMk cId="0" sldId="273"/>
            <ac:picMk id="171"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39.098" v="1109" actId="1076"/>
        <pc:sldMkLst>
          <pc:docMk/>
          <pc:sldMk cId="0" sldId="274"/>
        </pc:sldMkLst>
        <pc:spChg chg="del">
          <ac:chgData name="Emma Vicassiau" userId="S::e.vicassiau_combrailles.com#ext#@parclivradoisforezorg.onmicrosoft.com::19d5a65a-4745-43f5-802c-6bad501d7500" providerId="AD" clId="Web-{6D945384-83BA-8459-C7B0-E130A2EF6323}" dt="2024-04-05T12:42:04.799" v="1098"/>
          <ac:spMkLst>
            <pc:docMk/>
            <pc:sldMk cId="0" sldId="274"/>
            <ac:spMk id="178" creationId="{00000000-0000-0000-0000-000000000000}"/>
          </ac:spMkLst>
        </pc:spChg>
        <pc:picChg chg="mod">
          <ac:chgData name="Emma Vicassiau" userId="S::e.vicassiau_combrailles.com#ext#@parclivradoisforezorg.onmicrosoft.com::19d5a65a-4745-43f5-802c-6bad501d7500" providerId="AD" clId="Web-{6D945384-83BA-8459-C7B0-E130A2EF6323}" dt="2024-04-05T12:43:39.098" v="1109" actId="1076"/>
          <ac:picMkLst>
            <pc:docMk/>
            <pc:sldMk cId="0" sldId="274"/>
            <ac:picMk id="177"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28.785" v="1107" actId="1076"/>
        <pc:sldMkLst>
          <pc:docMk/>
          <pc:sldMk cId="0" sldId="275"/>
        </pc:sldMkLst>
        <pc:spChg chg="del">
          <ac:chgData name="Emma Vicassiau" userId="S::e.vicassiau_combrailles.com#ext#@parclivradoisforezorg.onmicrosoft.com::19d5a65a-4745-43f5-802c-6bad501d7500" providerId="AD" clId="Web-{6D945384-83BA-8459-C7B0-E130A2EF6323}" dt="2024-04-05T12:43:20.004" v="1104"/>
          <ac:spMkLst>
            <pc:docMk/>
            <pc:sldMk cId="0" sldId="275"/>
            <ac:spMk id="184" creationId="{00000000-0000-0000-0000-000000000000}"/>
          </ac:spMkLst>
        </pc:spChg>
        <pc:picChg chg="mod">
          <ac:chgData name="Emma Vicassiau" userId="S::e.vicassiau_combrailles.com#ext#@parclivradoisforezorg.onmicrosoft.com::19d5a65a-4745-43f5-802c-6bad501d7500" providerId="AD" clId="Web-{6D945384-83BA-8459-C7B0-E130A2EF6323}" dt="2024-04-05T12:43:28.785" v="1107" actId="1076"/>
          <ac:picMkLst>
            <pc:docMk/>
            <pc:sldMk cId="0" sldId="275"/>
            <ac:picMk id="183" creationId="{00000000-0000-0000-0000-000000000000}"/>
          </ac:picMkLst>
        </pc:picChg>
      </pc:sldChg>
      <pc:sldChg chg="del">
        <pc:chgData name="Emma Vicassiau" userId="S::e.vicassiau_combrailles.com#ext#@parclivradoisforezorg.onmicrosoft.com::19d5a65a-4745-43f5-802c-6bad501d7500" providerId="AD" clId="Web-{6D945384-83BA-8459-C7B0-E130A2EF6323}" dt="2024-04-05T12:44:46.646" v="1118"/>
        <pc:sldMkLst>
          <pc:docMk/>
          <pc:sldMk cId="0" sldId="276"/>
        </pc:sldMkLst>
      </pc:sldChg>
      <pc:sldChg chg="modSp ord">
        <pc:chgData name="Emma Vicassiau" userId="S::e.vicassiau_combrailles.com#ext#@parclivradoisforezorg.onmicrosoft.com::19d5a65a-4745-43f5-802c-6bad501d7500" providerId="AD" clId="Web-{6D945384-83BA-8459-C7B0-E130A2EF6323}" dt="2024-04-05T13:35:46.441" v="1312"/>
        <pc:sldMkLst>
          <pc:docMk/>
          <pc:sldMk cId="0" sldId="277"/>
        </pc:sldMkLst>
        <pc:spChg chg="mod">
          <ac:chgData name="Emma Vicassiau" userId="S::e.vicassiau_combrailles.com#ext#@parclivradoisforezorg.onmicrosoft.com::19d5a65a-4745-43f5-802c-6bad501d7500" providerId="AD" clId="Web-{6D945384-83BA-8459-C7B0-E130A2EF6323}" dt="2024-04-05T12:44:54.959" v="1119" actId="14100"/>
          <ac:spMkLst>
            <pc:docMk/>
            <pc:sldMk cId="0" sldId="277"/>
            <ac:spMk id="197" creationId="{00000000-0000-0000-0000-000000000000}"/>
          </ac:spMkLst>
        </pc:spChg>
      </pc:sldChg>
      <pc:sldChg chg="addSp delSp modSp add replId">
        <pc:chgData name="Emma Vicassiau" userId="S::e.vicassiau_combrailles.com#ext#@parclivradoisforezorg.onmicrosoft.com::19d5a65a-4745-43f5-802c-6bad501d7500" providerId="AD" clId="Web-{6D945384-83BA-8459-C7B0-E130A2EF6323}" dt="2024-04-05T12:44:29.662" v="1117" actId="1076"/>
        <pc:sldMkLst>
          <pc:docMk/>
          <pc:sldMk cId="645624989" sldId="278"/>
        </pc:sldMkLst>
        <pc:picChg chg="add mod">
          <ac:chgData name="Emma Vicassiau" userId="S::e.vicassiau_combrailles.com#ext#@parclivradoisforezorg.onmicrosoft.com::19d5a65a-4745-43f5-802c-6bad501d7500" providerId="AD" clId="Web-{6D945384-83BA-8459-C7B0-E130A2EF6323}" dt="2024-04-05T12:44:29.662" v="1117" actId="1076"/>
          <ac:picMkLst>
            <pc:docMk/>
            <pc:sldMk cId="645624989" sldId="278"/>
            <ac:picMk id="2" creationId="{A45F71CA-1F98-25BD-2727-754B1CA67779}"/>
          </ac:picMkLst>
        </pc:picChg>
        <pc:picChg chg="del">
          <ac:chgData name="Emma Vicassiau" userId="S::e.vicassiau_combrailles.com#ext#@parclivradoisforezorg.onmicrosoft.com::19d5a65a-4745-43f5-802c-6bad501d7500" providerId="AD" clId="Web-{6D945384-83BA-8459-C7B0-E130A2EF6323}" dt="2024-04-05T12:44:12.896" v="1113"/>
          <ac:picMkLst>
            <pc:docMk/>
            <pc:sldMk cId="645624989" sldId="278"/>
            <ac:picMk id="171" creationId="{00000000-0000-0000-0000-000000000000}"/>
          </ac:picMkLst>
        </pc:picChg>
      </pc:sldChg>
      <pc:sldChg chg="add del replId">
        <pc:chgData name="Emma Vicassiau" userId="S::e.vicassiau_combrailles.com#ext#@parclivradoisforezorg.onmicrosoft.com::19d5a65a-4745-43f5-802c-6bad501d7500" providerId="AD" clId="Web-{6D945384-83BA-8459-C7B0-E130A2EF6323}" dt="2024-04-05T12:36:14.385" v="1033"/>
        <pc:sldMkLst>
          <pc:docMk/>
          <pc:sldMk cId="3304259720" sldId="278"/>
        </pc:sldMkLst>
      </pc:sldChg>
      <pc:sldChg chg="delSp modSp add replId">
        <pc:chgData name="Emma Vicassiau" userId="S::e.vicassiau_combrailles.com#ext#@parclivradoisforezorg.onmicrosoft.com::19d5a65a-4745-43f5-802c-6bad501d7500" providerId="AD" clId="Web-{6D945384-83BA-8459-C7B0-E130A2EF6323}" dt="2024-04-05T12:45:24.428" v="1129" actId="1076"/>
        <pc:sldMkLst>
          <pc:docMk/>
          <pc:sldMk cId="1460175425" sldId="279"/>
        </pc:sldMkLst>
        <pc:spChg chg="mod">
          <ac:chgData name="Emma Vicassiau" userId="S::e.vicassiau_combrailles.com#ext#@parclivradoisforezorg.onmicrosoft.com::19d5a65a-4745-43f5-802c-6bad501d7500" providerId="AD" clId="Web-{6D945384-83BA-8459-C7B0-E130A2EF6323}" dt="2024-04-05T12:45:24.428" v="1129" actId="1076"/>
          <ac:spMkLst>
            <pc:docMk/>
            <pc:sldMk cId="1460175425" sldId="279"/>
            <ac:spMk id="197" creationId="{00000000-0000-0000-0000-000000000000}"/>
          </ac:spMkLst>
        </pc:spChg>
        <pc:picChg chg="del">
          <ac:chgData name="Emma Vicassiau" userId="S::e.vicassiau_combrailles.com#ext#@parclivradoisforezorg.onmicrosoft.com::19d5a65a-4745-43f5-802c-6bad501d7500" providerId="AD" clId="Web-{6D945384-83BA-8459-C7B0-E130A2EF6323}" dt="2024-04-05T12:45:11.225" v="1121"/>
          <ac:picMkLst>
            <pc:docMk/>
            <pc:sldMk cId="1460175425" sldId="279"/>
            <ac:picMk id="198" creationId="{00000000-0000-0000-0000-000000000000}"/>
          </ac:picMkLst>
        </pc:picChg>
      </pc:sldChg>
      <pc:sldChg chg="delSp modSp add ord replId">
        <pc:chgData name="Emma Vicassiau" userId="S::e.vicassiau_combrailles.com#ext#@parclivradoisforezorg.onmicrosoft.com::19d5a65a-4745-43f5-802c-6bad501d7500" providerId="AD" clId="Web-{6D945384-83BA-8459-C7B0-E130A2EF6323}" dt="2024-04-05T12:51:20.561" v="1226" actId="1076"/>
        <pc:sldMkLst>
          <pc:docMk/>
          <pc:sldMk cId="3285030550" sldId="280"/>
        </pc:sldMkLst>
        <pc:spChg chg="mod">
          <ac:chgData name="Emma Vicassiau" userId="S::e.vicassiau_combrailles.com#ext#@parclivradoisforezorg.onmicrosoft.com::19d5a65a-4745-43f5-802c-6bad501d7500" providerId="AD" clId="Web-{6D945384-83BA-8459-C7B0-E130A2EF6323}" dt="2024-04-05T12:51:20.561" v="1226" actId="1076"/>
          <ac:spMkLst>
            <pc:docMk/>
            <pc:sldMk cId="3285030550" sldId="280"/>
            <ac:spMk id="5" creationId="{85C2A57D-8448-2E72-CDFF-DE26495EB0F0}"/>
          </ac:spMkLst>
        </pc:spChg>
        <pc:picChg chg="del">
          <ac:chgData name="Emma Vicassiau" userId="S::e.vicassiau_combrailles.com#ext#@parclivradoisforezorg.onmicrosoft.com::19d5a65a-4745-43f5-802c-6bad501d7500" providerId="AD" clId="Web-{6D945384-83BA-8459-C7B0-E130A2EF6323}" dt="2024-04-05T12:46:37.586" v="1158"/>
          <ac:picMkLst>
            <pc:docMk/>
            <pc:sldMk cId="3285030550" sldId="280"/>
            <ac:picMk id="164" creationId="{00000000-0000-0000-0000-000000000000}"/>
          </ac:picMkLst>
        </pc:picChg>
      </pc:sldChg>
      <pc:sldChg chg="modSp add del replId">
        <pc:chgData name="Emma Vicassiau" userId="S::e.vicassiau_combrailles.com#ext#@parclivradoisforezorg.onmicrosoft.com::19d5a65a-4745-43f5-802c-6bad501d7500" providerId="AD" clId="Web-{6D945384-83BA-8459-C7B0-E130A2EF6323}" dt="2024-04-05T13:31:31.886" v="1282"/>
        <pc:sldMkLst>
          <pc:docMk/>
          <pc:sldMk cId="447878027" sldId="281"/>
        </pc:sldMkLst>
        <pc:spChg chg="mod">
          <ac:chgData name="Emma Vicassiau" userId="S::e.vicassiau_combrailles.com#ext#@parclivradoisforezorg.onmicrosoft.com::19d5a65a-4745-43f5-802c-6bad501d7500" providerId="AD" clId="Web-{6D945384-83BA-8459-C7B0-E130A2EF6323}" dt="2024-04-05T12:46:45.008" v="1161" actId="20577"/>
          <ac:spMkLst>
            <pc:docMk/>
            <pc:sldMk cId="447878027" sldId="281"/>
            <ac:spMk id="5" creationId="{85C2A57D-8448-2E72-CDFF-DE26495EB0F0}"/>
          </ac:spMkLst>
        </pc:spChg>
      </pc:sldChg>
      <pc:sldChg chg="addSp delSp modSp add ord replId">
        <pc:chgData name="Emma Vicassiau" userId="S::e.vicassiau_combrailles.com#ext#@parclivradoisforezorg.onmicrosoft.com::19d5a65a-4745-43f5-802c-6bad501d7500" providerId="AD" clId="Web-{6D945384-83BA-8459-C7B0-E130A2EF6323}" dt="2024-04-05T12:50:44.623" v="1221" actId="20577"/>
        <pc:sldMkLst>
          <pc:docMk/>
          <pc:sldMk cId="2056621768" sldId="282"/>
        </pc:sldMkLst>
        <pc:spChg chg="add mod">
          <ac:chgData name="Emma Vicassiau" userId="S::e.vicassiau_combrailles.com#ext#@parclivradoisforezorg.onmicrosoft.com::19d5a65a-4745-43f5-802c-6bad501d7500" providerId="AD" clId="Web-{6D945384-83BA-8459-C7B0-E130A2EF6323}" dt="2024-04-05T12:50:44.623" v="1221" actId="20577"/>
          <ac:spMkLst>
            <pc:docMk/>
            <pc:sldMk cId="2056621768" sldId="282"/>
            <ac:spMk id="2" creationId="{2E4BD9E6-EFF1-EA93-0509-74E2BD6E550D}"/>
          </ac:spMkLst>
        </pc:spChg>
        <pc:picChg chg="del">
          <ac:chgData name="Emma Vicassiau" userId="S::e.vicassiau_combrailles.com#ext#@parclivradoisforezorg.onmicrosoft.com::19d5a65a-4745-43f5-802c-6bad501d7500" providerId="AD" clId="Web-{6D945384-83BA-8459-C7B0-E130A2EF6323}" dt="2024-04-05T12:47:27.228" v="1164"/>
          <ac:picMkLst>
            <pc:docMk/>
            <pc:sldMk cId="2056621768" sldId="282"/>
            <ac:picMk id="171" creationId="{00000000-0000-0000-0000-000000000000}"/>
          </ac:picMkLst>
        </pc:picChg>
      </pc:sldChg>
      <pc:sldChg chg="modSp add ord">
        <pc:chgData name="Emma Vicassiau" userId="S::e.vicassiau_combrailles.com#ext#@parclivradoisforezorg.onmicrosoft.com::19d5a65a-4745-43f5-802c-6bad501d7500" providerId="AD" clId="Web-{6D945384-83BA-8459-C7B0-E130A2EF6323}" dt="2024-04-05T13:31:27.339" v="1281"/>
        <pc:sldMkLst>
          <pc:docMk/>
          <pc:sldMk cId="3406052630" sldId="283"/>
        </pc:sldMkLst>
        <pc:spChg chg="mod">
          <ac:chgData name="Emma Vicassiau" userId="S::e.vicassiau_combrailles.com#ext#@parclivradoisforezorg.onmicrosoft.com::19d5a65a-4745-43f5-802c-6bad501d7500" providerId="AD" clId="Web-{6D945384-83BA-8459-C7B0-E130A2EF6323}" dt="2024-04-05T12:49:02.105" v="1208" actId="1076"/>
          <ac:spMkLst>
            <pc:docMk/>
            <pc:sldMk cId="3406052630" sldId="283"/>
            <ac:spMk id="124" creationId="{00000000-0000-0000-0000-000000000000}"/>
          </ac:spMkLst>
        </pc:spChg>
        <pc:spChg chg="mod">
          <ac:chgData name="Emma Vicassiau" userId="S::e.vicassiau_combrailles.com#ext#@parclivradoisforezorg.onmicrosoft.com::19d5a65a-4745-43f5-802c-6bad501d7500" providerId="AD" clId="Web-{6D945384-83BA-8459-C7B0-E130A2EF6323}" dt="2024-04-05T12:49:05.308" v="1209" actId="1076"/>
          <ac:spMkLst>
            <pc:docMk/>
            <pc:sldMk cId="3406052630" sldId="283"/>
            <ac:spMk id="125" creationId="{00000000-0000-0000-0000-000000000000}"/>
          </ac:spMkLst>
        </pc:spChg>
      </pc:sldChg>
      <pc:sldChg chg="modSp add">
        <pc:chgData name="Emma Vicassiau" userId="S::e.vicassiau_combrailles.com#ext#@parclivradoisforezorg.onmicrosoft.com::19d5a65a-4745-43f5-802c-6bad501d7500" providerId="AD" clId="Web-{6D945384-83BA-8459-C7B0-E130A2EF6323}" dt="2024-04-05T12:49:40.200" v="1213"/>
        <pc:sldMkLst>
          <pc:docMk/>
          <pc:sldMk cId="2937470883" sldId="297"/>
        </pc:sldMkLst>
        <pc:spChg chg="mod">
          <ac:chgData name="Emma Vicassiau" userId="S::e.vicassiau_combrailles.com#ext#@parclivradoisforezorg.onmicrosoft.com::19d5a65a-4745-43f5-802c-6bad501d7500" providerId="AD" clId="Web-{6D945384-83BA-8459-C7B0-E130A2EF6323}" dt="2024-04-05T12:49:40.200" v="1213"/>
          <ac:spMkLst>
            <pc:docMk/>
            <pc:sldMk cId="2937470883" sldId="297"/>
            <ac:spMk id="4" creationId="{00000000-0000-0000-0000-000000000000}"/>
          </ac:spMkLst>
        </pc:spChg>
      </pc:sldChg>
      <pc:sldChg chg="addSp delSp modSp add">
        <pc:chgData name="Emma Vicassiau" userId="S::e.vicassiau_combrailles.com#ext#@parclivradoisforezorg.onmicrosoft.com::19d5a65a-4745-43f5-802c-6bad501d7500" providerId="AD" clId="Web-{6D945384-83BA-8459-C7B0-E130A2EF6323}" dt="2024-04-05T12:53:59.581" v="1245" actId="1076"/>
        <pc:sldMkLst>
          <pc:docMk/>
          <pc:sldMk cId="2563045826" sldId="298"/>
        </pc:sldMkLst>
        <pc:spChg chg="add mod">
          <ac:chgData name="Emma Vicassiau" userId="S::e.vicassiau_combrailles.com#ext#@parclivradoisforezorg.onmicrosoft.com::19d5a65a-4745-43f5-802c-6bad501d7500" providerId="AD" clId="Web-{6D945384-83BA-8459-C7B0-E130A2EF6323}" dt="2024-04-05T12:53:36.143" v="1238" actId="1076"/>
          <ac:spMkLst>
            <pc:docMk/>
            <pc:sldMk cId="2563045826" sldId="298"/>
            <ac:spMk id="2" creationId="{61669C13-9460-1384-2264-C206916DF78E}"/>
          </ac:spMkLst>
        </pc:spChg>
        <pc:spChg chg="del">
          <ac:chgData name="Emma Vicassiau" userId="S::e.vicassiau_combrailles.com#ext#@parclivradoisforezorg.onmicrosoft.com::19d5a65a-4745-43f5-802c-6bad501d7500" providerId="AD" clId="Web-{6D945384-83BA-8459-C7B0-E130A2EF6323}" dt="2024-04-05T12:52:58.314" v="1228"/>
          <ac:spMkLst>
            <pc:docMk/>
            <pc:sldMk cId="2563045826" sldId="298"/>
            <ac:spMk id="3" creationId="{00000000-0000-0000-0000-000000000000}"/>
          </ac:spMkLst>
        </pc:spChg>
        <pc:spChg chg="mod">
          <ac:chgData name="Emma Vicassiau" userId="S::e.vicassiau_combrailles.com#ext#@parclivradoisforezorg.onmicrosoft.com::19d5a65a-4745-43f5-802c-6bad501d7500" providerId="AD" clId="Web-{6D945384-83BA-8459-C7B0-E130A2EF6323}" dt="2024-04-05T12:53:59.581" v="1245" actId="1076"/>
          <ac:spMkLst>
            <pc:docMk/>
            <pc:sldMk cId="2563045826" sldId="298"/>
            <ac:spMk id="4" creationId="{00000000-0000-0000-0000-000000000000}"/>
          </ac:spMkLst>
        </pc:spChg>
        <pc:spChg chg="mod">
          <ac:chgData name="Emma Vicassiau" userId="S::e.vicassiau_combrailles.com#ext#@parclivradoisforezorg.onmicrosoft.com::19d5a65a-4745-43f5-802c-6bad501d7500" providerId="AD" clId="Web-{6D945384-83BA-8459-C7B0-E130A2EF6323}" dt="2024-04-05T12:53:50.284" v="1244" actId="1076"/>
          <ac:spMkLst>
            <pc:docMk/>
            <pc:sldMk cId="2563045826" sldId="298"/>
            <ac:spMk id="6" creationId="{00000000-0000-0000-0000-000000000000}"/>
          </ac:spMkLst>
        </pc:spChg>
      </pc:sldChg>
      <pc:sldChg chg="addSp delSp modSp add">
        <pc:chgData name="Emma Vicassiau" userId="S::e.vicassiau_combrailles.com#ext#@parclivradoisforezorg.onmicrosoft.com::19d5a65a-4745-43f5-802c-6bad501d7500" providerId="AD" clId="Web-{6D945384-83BA-8459-C7B0-E130A2EF6323}" dt="2024-04-05T13:32:45.966" v="1291" actId="20577"/>
        <pc:sldMkLst>
          <pc:docMk/>
          <pc:sldMk cId="2876901064" sldId="299"/>
        </pc:sldMkLst>
        <pc:spChg chg="add">
          <ac:chgData name="Emma Vicassiau" userId="S::e.vicassiau_combrailles.com#ext#@parclivradoisforezorg.onmicrosoft.com::19d5a65a-4745-43f5-802c-6bad501d7500" providerId="AD" clId="Web-{6D945384-83BA-8459-C7B0-E130A2EF6323}" dt="2024-04-05T12:54:18.769" v="1248"/>
          <ac:spMkLst>
            <pc:docMk/>
            <pc:sldMk cId="2876901064" sldId="299"/>
            <ac:spMk id="3" creationId="{85B830F6-8F76-18FD-4A2E-3BAB3332CEE5}"/>
          </ac:spMkLst>
        </pc:spChg>
        <pc:spChg chg="del">
          <ac:chgData name="Emma Vicassiau" userId="S::e.vicassiau_combrailles.com#ext#@parclivradoisforezorg.onmicrosoft.com::19d5a65a-4745-43f5-802c-6bad501d7500" providerId="AD" clId="Web-{6D945384-83BA-8459-C7B0-E130A2EF6323}" dt="2024-04-05T12:54:28.675" v="1250"/>
          <ac:spMkLst>
            <pc:docMk/>
            <pc:sldMk cId="2876901064" sldId="299"/>
            <ac:spMk id="4" creationId="{00000000-0000-0000-0000-000000000000}"/>
          </ac:spMkLst>
        </pc:spChg>
        <pc:spChg chg="mod">
          <ac:chgData name="Emma Vicassiau" userId="S::e.vicassiau_combrailles.com#ext#@parclivradoisforezorg.onmicrosoft.com::19d5a65a-4745-43f5-802c-6bad501d7500" providerId="AD" clId="Web-{6D945384-83BA-8459-C7B0-E130A2EF6323}" dt="2024-04-05T13:32:45.966" v="1291" actId="20577"/>
          <ac:spMkLst>
            <pc:docMk/>
            <pc:sldMk cId="2876901064" sldId="299"/>
            <ac:spMk id="5" creationId="{00000000-0000-0000-0000-000000000000}"/>
          </ac:spMkLst>
        </pc:spChg>
        <pc:spChg chg="mod">
          <ac:chgData name="Emma Vicassiau" userId="S::e.vicassiau_combrailles.com#ext#@parclivradoisforezorg.onmicrosoft.com::19d5a65a-4745-43f5-802c-6bad501d7500" providerId="AD" clId="Web-{6D945384-83BA-8459-C7B0-E130A2EF6323}" dt="2024-04-05T13:30:21.290" v="1274" actId="1076"/>
          <ac:spMkLst>
            <pc:docMk/>
            <pc:sldMk cId="2876901064" sldId="299"/>
            <ac:spMk id="6" creationId="{00000000-0000-0000-0000-000000000000}"/>
          </ac:spMkLst>
        </pc:spChg>
        <pc:spChg chg="del">
          <ac:chgData name="Emma Vicassiau" userId="S::e.vicassiau_combrailles.com#ext#@parclivradoisforezorg.onmicrosoft.com::19d5a65a-4745-43f5-802c-6bad501d7500" providerId="AD" clId="Web-{6D945384-83BA-8459-C7B0-E130A2EF6323}" dt="2024-04-05T12:54:18.440" v="1247"/>
          <ac:spMkLst>
            <pc:docMk/>
            <pc:sldMk cId="2876901064" sldId="299"/>
            <ac:spMk id="8" creationId="{00000000-0000-0000-0000-000000000000}"/>
          </ac:spMkLst>
        </pc:spChg>
        <pc:spChg chg="add mod">
          <ac:chgData name="Emma Vicassiau" userId="S::e.vicassiau_combrailles.com#ext#@parclivradoisforezorg.onmicrosoft.com::19d5a65a-4745-43f5-802c-6bad501d7500" providerId="AD" clId="Web-{6D945384-83BA-8459-C7B0-E130A2EF6323}" dt="2024-04-05T12:54:36.628" v="1258" actId="20577"/>
          <ac:spMkLst>
            <pc:docMk/>
            <pc:sldMk cId="2876901064" sldId="299"/>
            <ac:spMk id="9" creationId="{92E80DC6-19D5-A408-3813-3B1C3FBD5A69}"/>
          </ac:spMkLst>
        </pc:spChg>
      </pc:sldChg>
      <pc:sldChg chg="addSp delSp modSp add">
        <pc:chgData name="Emma Vicassiau" userId="S::e.vicassiau_combrailles.com#ext#@parclivradoisforezorg.onmicrosoft.com::19d5a65a-4745-43f5-802c-6bad501d7500" providerId="AD" clId="Web-{6D945384-83BA-8459-C7B0-E130A2EF6323}" dt="2024-04-05T13:31:07.948" v="1279"/>
        <pc:sldMkLst>
          <pc:docMk/>
          <pc:sldMk cId="506591389" sldId="300"/>
        </pc:sldMkLst>
        <pc:spChg chg="add">
          <ac:chgData name="Emma Vicassiau" userId="S::e.vicassiau_combrailles.com#ext#@parclivradoisforezorg.onmicrosoft.com::19d5a65a-4745-43f5-802c-6bad501d7500" providerId="AD" clId="Web-{6D945384-83BA-8459-C7B0-E130A2EF6323}" dt="2024-04-05T13:30:52.260" v="1277"/>
          <ac:spMkLst>
            <pc:docMk/>
            <pc:sldMk cId="506591389" sldId="300"/>
            <ac:spMk id="3" creationId="{7E5C8249-208E-A1A6-0FEB-869D39877278}"/>
          </ac:spMkLst>
        </pc:spChg>
        <pc:spChg chg="mod">
          <ac:chgData name="Emma Vicassiau" userId="S::e.vicassiau_combrailles.com#ext#@parclivradoisforezorg.onmicrosoft.com::19d5a65a-4745-43f5-802c-6bad501d7500" providerId="AD" clId="Web-{6D945384-83BA-8459-C7B0-E130A2EF6323}" dt="2024-04-05T13:31:02.776" v="1278"/>
          <ac:spMkLst>
            <pc:docMk/>
            <pc:sldMk cId="506591389" sldId="300"/>
            <ac:spMk id="8" creationId="{00000000-0000-0000-0000-000000000000}"/>
          </ac:spMkLst>
        </pc:spChg>
        <pc:spChg chg="mod">
          <ac:chgData name="Emma Vicassiau" userId="S::e.vicassiau_combrailles.com#ext#@parclivradoisforezorg.onmicrosoft.com::19d5a65a-4745-43f5-802c-6bad501d7500" providerId="AD" clId="Web-{6D945384-83BA-8459-C7B0-E130A2EF6323}" dt="2024-04-05T13:31:07.948" v="1279"/>
          <ac:spMkLst>
            <pc:docMk/>
            <pc:sldMk cId="506591389" sldId="300"/>
            <ac:spMk id="9" creationId="{00000000-0000-0000-0000-000000000000}"/>
          </ac:spMkLst>
        </pc:spChg>
        <pc:spChg chg="del">
          <ac:chgData name="Emma Vicassiau" userId="S::e.vicassiau_combrailles.com#ext#@parclivradoisforezorg.onmicrosoft.com::19d5a65a-4745-43f5-802c-6bad501d7500" providerId="AD" clId="Web-{6D945384-83BA-8459-C7B0-E130A2EF6323}" dt="2024-04-05T13:30:51.807" v="1276"/>
          <ac:spMkLst>
            <pc:docMk/>
            <pc:sldMk cId="506591389" sldId="300"/>
            <ac:spMk id="11" creationId="{00000000-0000-0000-0000-000000000000}"/>
          </ac:spMkLst>
        </pc:spChg>
      </pc:sldChg>
      <pc:sldChg chg="add del replId">
        <pc:chgData name="Emma Vicassiau" userId="S::e.vicassiau_combrailles.com#ext#@parclivradoisforezorg.onmicrosoft.com::19d5a65a-4745-43f5-802c-6bad501d7500" providerId="AD" clId="Web-{6D945384-83BA-8459-C7B0-E130A2EF6323}" dt="2024-04-05T13:32:05.153" v="1287"/>
        <pc:sldMkLst>
          <pc:docMk/>
          <pc:sldMk cId="1219978615" sldId="301"/>
        </pc:sldMkLst>
      </pc:sldChg>
      <pc:sldChg chg="modSp add replId">
        <pc:chgData name="Emma Vicassiau" userId="S::e.vicassiau_combrailles.com#ext#@parclivradoisforezorg.onmicrosoft.com::19d5a65a-4745-43f5-802c-6bad501d7500" providerId="AD" clId="Web-{6D945384-83BA-8459-C7B0-E130A2EF6323}" dt="2024-04-05T13:31:51.840" v="1286"/>
        <pc:sldMkLst>
          <pc:docMk/>
          <pc:sldMk cId="516262417" sldId="302"/>
        </pc:sldMkLst>
        <pc:spChg chg="mod">
          <ac:chgData name="Emma Vicassiau" userId="S::e.vicassiau_combrailles.com#ext#@parclivradoisforezorg.onmicrosoft.com::19d5a65a-4745-43f5-802c-6bad501d7500" providerId="AD" clId="Web-{6D945384-83BA-8459-C7B0-E130A2EF6323}" dt="2024-04-05T13:31:51.840" v="1286"/>
          <ac:spMkLst>
            <pc:docMk/>
            <pc:sldMk cId="516262417" sldId="302"/>
            <ac:spMk id="5" creationId="{85C2A57D-8448-2E72-CDFF-DE26495EB0F0}"/>
          </ac:spMkLst>
        </pc:spChg>
      </pc:sldChg>
      <pc:sldChg chg="modSp add">
        <pc:chgData name="Emma Vicassiau" userId="S::e.vicassiau_combrailles.com#ext#@parclivradoisforezorg.onmicrosoft.com::19d5a65a-4745-43f5-802c-6bad501d7500" providerId="AD" clId="Web-{6D945384-83BA-8459-C7B0-E130A2EF6323}" dt="2024-04-05T13:34:38.267" v="1308" actId="1076"/>
        <pc:sldMkLst>
          <pc:docMk/>
          <pc:sldMk cId="2359012905" sldId="303"/>
        </pc:sldMkLst>
        <pc:spChg chg="mod">
          <ac:chgData name="Emma Vicassiau" userId="S::e.vicassiau_combrailles.com#ext#@parclivradoisforezorg.onmicrosoft.com::19d5a65a-4745-43f5-802c-6bad501d7500" providerId="AD" clId="Web-{6D945384-83BA-8459-C7B0-E130A2EF6323}" dt="2024-04-05T13:34:33.563" v="1307" actId="1076"/>
          <ac:spMkLst>
            <pc:docMk/>
            <pc:sldMk cId="2359012905" sldId="303"/>
            <ac:spMk id="2" creationId="{00000000-0000-0000-0000-000000000000}"/>
          </ac:spMkLst>
        </pc:spChg>
        <pc:spChg chg="mod">
          <ac:chgData name="Emma Vicassiau" userId="S::e.vicassiau_combrailles.com#ext#@parclivradoisforezorg.onmicrosoft.com::19d5a65a-4745-43f5-802c-6bad501d7500" providerId="AD" clId="Web-{6D945384-83BA-8459-C7B0-E130A2EF6323}" dt="2024-04-05T13:33:48.437" v="1299"/>
          <ac:spMkLst>
            <pc:docMk/>
            <pc:sldMk cId="2359012905" sldId="303"/>
            <ac:spMk id="3" creationId="{00000000-0000-0000-0000-000000000000}"/>
          </ac:spMkLst>
        </pc:spChg>
        <pc:spChg chg="mod">
          <ac:chgData name="Emma Vicassiau" userId="S::e.vicassiau_combrailles.com#ext#@parclivradoisforezorg.onmicrosoft.com::19d5a65a-4745-43f5-802c-6bad501d7500" providerId="AD" clId="Web-{6D945384-83BA-8459-C7B0-E130A2EF6323}" dt="2024-04-05T13:34:38.267" v="1308" actId="1076"/>
          <ac:spMkLst>
            <pc:docMk/>
            <pc:sldMk cId="2359012905" sldId="303"/>
            <ac:spMk id="5" creationId="{00000000-0000-0000-0000-000000000000}"/>
          </ac:spMkLst>
        </pc:spChg>
        <pc:spChg chg="mod">
          <ac:chgData name="Emma Vicassiau" userId="S::e.vicassiau_combrailles.com#ext#@parclivradoisforezorg.onmicrosoft.com::19d5a65a-4745-43f5-802c-6bad501d7500" providerId="AD" clId="Web-{6D945384-83BA-8459-C7B0-E130A2EF6323}" dt="2024-04-05T13:34:05.891" v="1300"/>
          <ac:spMkLst>
            <pc:docMk/>
            <pc:sldMk cId="2359012905" sldId="303"/>
            <ac:spMk id="6" creationId="{00000000-0000-0000-0000-000000000000}"/>
          </ac:spMkLst>
        </pc:spChg>
      </pc:sldChg>
      <pc:sldChg chg="add replId">
        <pc:chgData name="Emma Vicassiau" userId="S::e.vicassiau_combrailles.com#ext#@parclivradoisforezorg.onmicrosoft.com::19d5a65a-4745-43f5-802c-6bad501d7500" providerId="AD" clId="Web-{6D945384-83BA-8459-C7B0-E130A2EF6323}" dt="2024-04-05T13:33:17.358" v="1294"/>
        <pc:sldMkLst>
          <pc:docMk/>
          <pc:sldMk cId="3139800496" sldId="304"/>
        </pc:sldMkLst>
      </pc:sldChg>
      <pc:sldChg chg="modSp add">
        <pc:chgData name="Emma Vicassiau" userId="S::e.vicassiau_combrailles.com#ext#@parclivradoisforezorg.onmicrosoft.com::19d5a65a-4745-43f5-802c-6bad501d7500" providerId="AD" clId="Web-{6D945384-83BA-8459-C7B0-E130A2EF6323}" dt="2024-04-05T13:35:04.799" v="1311"/>
        <pc:sldMkLst>
          <pc:docMk/>
          <pc:sldMk cId="3231296698" sldId="305"/>
        </pc:sldMkLst>
        <pc:spChg chg="mod">
          <ac:chgData name="Emma Vicassiau" userId="S::e.vicassiau_combrailles.com#ext#@parclivradoisforezorg.onmicrosoft.com::19d5a65a-4745-43f5-802c-6bad501d7500" providerId="AD" clId="Web-{6D945384-83BA-8459-C7B0-E130A2EF6323}" dt="2024-04-05T13:35:04.752" v="1310"/>
          <ac:spMkLst>
            <pc:docMk/>
            <pc:sldMk cId="3231296698" sldId="305"/>
            <ac:spMk id="8" creationId="{00000000-0000-0000-0000-000000000000}"/>
          </ac:spMkLst>
        </pc:spChg>
        <pc:spChg chg="mod">
          <ac:chgData name="Emma Vicassiau" userId="S::e.vicassiau_combrailles.com#ext#@parclivradoisforezorg.onmicrosoft.com::19d5a65a-4745-43f5-802c-6bad501d7500" providerId="AD" clId="Web-{6D945384-83BA-8459-C7B0-E130A2EF6323}" dt="2024-04-05T13:35:04.799" v="1311"/>
          <ac:spMkLst>
            <pc:docMk/>
            <pc:sldMk cId="3231296698" sldId="305"/>
            <ac:spMk id="9" creationId="{00000000-0000-0000-0000-000000000000}"/>
          </ac:spMkLst>
        </pc:spChg>
      </pc:sldChg>
    </pc:docChg>
  </pc:docChgLst>
  <pc:docChgLst>
    <pc:chgData name="Emma Vicassiau" userId="S::e.vicassiau_combrailles.com#ext#@parclivradoisforezorg.onmicrosoft.com::19d5a65a-4745-43f5-802c-6bad501d7500" providerId="AD" clId="Web-{62DDC8A6-E485-E99F-AEB2-B24E3A70D6A0}"/>
    <pc:docChg chg="addSld delSld modSld">
      <pc:chgData name="Emma Vicassiau" userId="S::e.vicassiau_combrailles.com#ext#@parclivradoisforezorg.onmicrosoft.com::19d5a65a-4745-43f5-802c-6bad501d7500" providerId="AD" clId="Web-{62DDC8A6-E485-E99F-AEB2-B24E3A70D6A0}" dt="2024-04-05T14:12:44.375" v="241" actId="1076"/>
      <pc:docMkLst>
        <pc:docMk/>
      </pc:docMkLst>
      <pc:sldChg chg="modSp">
        <pc:chgData name="Emma Vicassiau" userId="S::e.vicassiau_combrailles.com#ext#@parclivradoisforezorg.onmicrosoft.com::19d5a65a-4745-43f5-802c-6bad501d7500" providerId="AD" clId="Web-{62DDC8A6-E485-E99F-AEB2-B24E3A70D6A0}" dt="2024-04-05T13:48:27.518" v="8" actId="20577"/>
        <pc:sldMkLst>
          <pc:docMk/>
          <pc:sldMk cId="0" sldId="257"/>
        </pc:sldMkLst>
        <pc:spChg chg="mod">
          <ac:chgData name="Emma Vicassiau" userId="S::e.vicassiau_combrailles.com#ext#@parclivradoisforezorg.onmicrosoft.com::19d5a65a-4745-43f5-802c-6bad501d7500" providerId="AD" clId="Web-{62DDC8A6-E485-E99F-AEB2-B24E3A70D6A0}" dt="2024-04-05T13:48:27.518" v="8" actId="20577"/>
          <ac:spMkLst>
            <pc:docMk/>
            <pc:sldMk cId="0" sldId="257"/>
            <ac:spMk id="62" creationId="{00000000-0000-0000-0000-000000000000}"/>
          </ac:spMkLst>
        </pc:spChg>
      </pc:sldChg>
      <pc:sldChg chg="add del">
        <pc:chgData name="Emma Vicassiau" userId="S::e.vicassiau_combrailles.com#ext#@parclivradoisforezorg.onmicrosoft.com::19d5a65a-4745-43f5-802c-6bad501d7500" providerId="AD" clId="Web-{62DDC8A6-E485-E99F-AEB2-B24E3A70D6A0}" dt="2024-04-05T13:54:21.178" v="41"/>
        <pc:sldMkLst>
          <pc:docMk/>
          <pc:sldMk cId="0" sldId="266"/>
        </pc:sldMkLst>
      </pc:sldChg>
      <pc:sldChg chg="del">
        <pc:chgData name="Emma Vicassiau" userId="S::e.vicassiau_combrailles.com#ext#@parclivradoisforezorg.onmicrosoft.com::19d5a65a-4745-43f5-802c-6bad501d7500" providerId="AD" clId="Web-{62DDC8A6-E485-E99F-AEB2-B24E3A70D6A0}" dt="2024-04-05T13:54:21.959" v="42"/>
        <pc:sldMkLst>
          <pc:docMk/>
          <pc:sldMk cId="0" sldId="267"/>
        </pc:sldMkLst>
      </pc:sldChg>
      <pc:sldChg chg="modSp">
        <pc:chgData name="Emma Vicassiau" userId="S::e.vicassiau_combrailles.com#ext#@parclivradoisforezorg.onmicrosoft.com::19d5a65a-4745-43f5-802c-6bad501d7500" providerId="AD" clId="Web-{62DDC8A6-E485-E99F-AEB2-B24E3A70D6A0}" dt="2024-04-05T13:54:39.287" v="47" actId="20577"/>
        <pc:sldMkLst>
          <pc:docMk/>
          <pc:sldMk cId="3285030550" sldId="280"/>
        </pc:sldMkLst>
        <pc:spChg chg="mod">
          <ac:chgData name="Emma Vicassiau" userId="S::e.vicassiau_combrailles.com#ext#@parclivradoisforezorg.onmicrosoft.com::19d5a65a-4745-43f5-802c-6bad501d7500" providerId="AD" clId="Web-{62DDC8A6-E485-E99F-AEB2-B24E3A70D6A0}" dt="2024-04-05T13:54:39.287" v="47" actId="20577"/>
          <ac:spMkLst>
            <pc:docMk/>
            <pc:sldMk cId="3285030550" sldId="280"/>
            <ac:spMk id="5" creationId="{85C2A57D-8448-2E72-CDFF-DE26495EB0F0}"/>
          </ac:spMkLst>
        </pc:spChg>
      </pc:sldChg>
      <pc:sldChg chg="del">
        <pc:chgData name="Emma Vicassiau" userId="S::e.vicassiau_combrailles.com#ext#@parclivradoisforezorg.onmicrosoft.com::19d5a65a-4745-43f5-802c-6bad501d7500" providerId="AD" clId="Web-{62DDC8A6-E485-E99F-AEB2-B24E3A70D6A0}" dt="2024-04-05T13:54:27.115" v="44"/>
        <pc:sldMkLst>
          <pc:docMk/>
          <pc:sldMk cId="3406052630" sldId="283"/>
        </pc:sldMkLst>
      </pc:sldChg>
      <pc:sldChg chg="del">
        <pc:chgData name="Emma Vicassiau" userId="S::e.vicassiau_combrailles.com#ext#@parclivradoisforezorg.onmicrosoft.com::19d5a65a-4745-43f5-802c-6bad501d7500" providerId="AD" clId="Web-{62DDC8A6-E485-E99F-AEB2-B24E3A70D6A0}" dt="2024-04-05T13:51:20.864" v="10"/>
        <pc:sldMkLst>
          <pc:docMk/>
          <pc:sldMk cId="2937470883" sldId="297"/>
        </pc:sldMkLst>
      </pc:sldChg>
      <pc:sldChg chg="addSp modSp add del">
        <pc:chgData name="Emma Vicassiau" userId="S::e.vicassiau_combrailles.com#ext#@parclivradoisforezorg.onmicrosoft.com::19d5a65a-4745-43f5-802c-6bad501d7500" providerId="AD" clId="Web-{62DDC8A6-E485-E99F-AEB2-B24E3A70D6A0}" dt="2024-04-05T14:10:58.155" v="204" actId="20577"/>
        <pc:sldMkLst>
          <pc:docMk/>
          <pc:sldMk cId="2563045826" sldId="298"/>
        </pc:sldMkLst>
        <pc:spChg chg="mod">
          <ac:chgData name="Emma Vicassiau" userId="S::e.vicassiau_combrailles.com#ext#@parclivradoisforezorg.onmicrosoft.com::19d5a65a-4745-43f5-802c-6bad501d7500" providerId="AD" clId="Web-{62DDC8A6-E485-E99F-AEB2-B24E3A70D6A0}" dt="2024-04-05T14:00:07.978" v="104" actId="20577"/>
          <ac:spMkLst>
            <pc:docMk/>
            <pc:sldMk cId="2563045826" sldId="298"/>
            <ac:spMk id="2" creationId="{61669C13-9460-1384-2264-C206916DF78E}"/>
          </ac:spMkLst>
        </pc:spChg>
        <pc:spChg chg="mod">
          <ac:chgData name="Emma Vicassiau" userId="S::e.vicassiau_combrailles.com#ext#@parclivradoisforezorg.onmicrosoft.com::19d5a65a-4745-43f5-802c-6bad501d7500" providerId="AD" clId="Web-{62DDC8A6-E485-E99F-AEB2-B24E3A70D6A0}" dt="2024-04-05T14:08:49.232" v="163" actId="1076"/>
          <ac:spMkLst>
            <pc:docMk/>
            <pc:sldMk cId="2563045826" sldId="298"/>
            <ac:spMk id="4" creationId="{00000000-0000-0000-0000-000000000000}"/>
          </ac:spMkLst>
        </pc:spChg>
        <pc:spChg chg="add mod">
          <ac:chgData name="Emma Vicassiau" userId="S::e.vicassiau_combrailles.com#ext#@parclivradoisforezorg.onmicrosoft.com::19d5a65a-4745-43f5-802c-6bad501d7500" providerId="AD" clId="Web-{62DDC8A6-E485-E99F-AEB2-B24E3A70D6A0}" dt="2024-04-05T14:09:03.514" v="165" actId="1076"/>
          <ac:spMkLst>
            <pc:docMk/>
            <pc:sldMk cId="2563045826" sldId="298"/>
            <ac:spMk id="5" creationId="{83642CB2-7907-8121-30C9-12B985CE8891}"/>
          </ac:spMkLst>
        </pc:spChg>
        <pc:spChg chg="mod">
          <ac:chgData name="Emma Vicassiau" userId="S::e.vicassiau_combrailles.com#ext#@parclivradoisforezorg.onmicrosoft.com::19d5a65a-4745-43f5-802c-6bad501d7500" providerId="AD" clId="Web-{62DDC8A6-E485-E99F-AEB2-B24E3A70D6A0}" dt="2024-04-05T14:10:58.155" v="204" actId="20577"/>
          <ac:spMkLst>
            <pc:docMk/>
            <pc:sldMk cId="2563045826" sldId="298"/>
            <ac:spMk id="6" creationId="{00000000-0000-0000-0000-000000000000}"/>
          </ac:spMkLst>
        </pc:spChg>
        <pc:spChg chg="add mod">
          <ac:chgData name="Emma Vicassiau" userId="S::e.vicassiau_combrailles.com#ext#@parclivradoisforezorg.onmicrosoft.com::19d5a65a-4745-43f5-802c-6bad501d7500" providerId="AD" clId="Web-{62DDC8A6-E485-E99F-AEB2-B24E3A70D6A0}" dt="2024-04-05T14:09:11.795" v="166" actId="1076"/>
          <ac:spMkLst>
            <pc:docMk/>
            <pc:sldMk cId="2563045826" sldId="298"/>
            <ac:spMk id="7" creationId="{69209FF7-5947-00B7-2D05-5CC39566C764}"/>
          </ac:spMkLst>
        </pc:spChg>
      </pc:sldChg>
      <pc:sldChg chg="add del">
        <pc:chgData name="Emma Vicassiau" userId="S::e.vicassiau_combrailles.com#ext#@parclivradoisforezorg.onmicrosoft.com::19d5a65a-4745-43f5-802c-6bad501d7500" providerId="AD" clId="Web-{62DDC8A6-E485-E99F-AEB2-B24E3A70D6A0}" dt="2024-04-05T13:59:30.993" v="96"/>
        <pc:sldMkLst>
          <pc:docMk/>
          <pc:sldMk cId="2876901064" sldId="299"/>
        </pc:sldMkLst>
      </pc:sldChg>
      <pc:sldChg chg="addSp delSp modSp">
        <pc:chgData name="Emma Vicassiau" userId="S::e.vicassiau_combrailles.com#ext#@parclivradoisforezorg.onmicrosoft.com::19d5a65a-4745-43f5-802c-6bad501d7500" providerId="AD" clId="Web-{62DDC8A6-E485-E99F-AEB2-B24E3A70D6A0}" dt="2024-04-05T14:10:46.468" v="200" actId="20577"/>
        <pc:sldMkLst>
          <pc:docMk/>
          <pc:sldMk cId="506591389" sldId="300"/>
        </pc:sldMkLst>
        <pc:spChg chg="del">
          <ac:chgData name="Emma Vicassiau" userId="S::e.vicassiau_combrailles.com#ext#@parclivradoisforezorg.onmicrosoft.com::19d5a65a-4745-43f5-802c-6bad501d7500" providerId="AD" clId="Web-{62DDC8A6-E485-E99F-AEB2-B24E3A70D6A0}" dt="2024-04-05T14:00:23.493" v="107"/>
          <ac:spMkLst>
            <pc:docMk/>
            <pc:sldMk cId="506591389" sldId="300"/>
            <ac:spMk id="3" creationId="{7E5C8249-208E-A1A6-0FEB-869D39877278}"/>
          </ac:spMkLst>
        </pc:spChg>
        <pc:spChg chg="add">
          <ac:chgData name="Emma Vicassiau" userId="S::e.vicassiau_combrailles.com#ext#@parclivradoisforezorg.onmicrosoft.com::19d5a65a-4745-43f5-802c-6bad501d7500" providerId="AD" clId="Web-{62DDC8A6-E485-E99F-AEB2-B24E3A70D6A0}" dt="2024-04-05T14:00:23.884" v="108"/>
          <ac:spMkLst>
            <pc:docMk/>
            <pc:sldMk cId="506591389" sldId="300"/>
            <ac:spMk id="4" creationId="{5E02ED0F-A42A-6C81-0B92-F10BF19F12CC}"/>
          </ac:spMkLst>
        </pc:spChg>
        <pc:spChg chg="mod">
          <ac:chgData name="Emma Vicassiau" userId="S::e.vicassiau_combrailles.com#ext#@parclivradoisforezorg.onmicrosoft.com::19d5a65a-4745-43f5-802c-6bad501d7500" providerId="AD" clId="Web-{62DDC8A6-E485-E99F-AEB2-B24E3A70D6A0}" dt="2024-04-05T14:10:16.514" v="191" actId="1076"/>
          <ac:spMkLst>
            <pc:docMk/>
            <pc:sldMk cId="506591389" sldId="300"/>
            <ac:spMk id="6" creationId="{00000000-0000-0000-0000-000000000000}"/>
          </ac:spMkLst>
        </pc:spChg>
        <pc:spChg chg="mod">
          <ac:chgData name="Emma Vicassiau" userId="S::e.vicassiau_combrailles.com#ext#@parclivradoisforezorg.onmicrosoft.com::19d5a65a-4745-43f5-802c-6bad501d7500" providerId="AD" clId="Web-{62DDC8A6-E485-E99F-AEB2-B24E3A70D6A0}" dt="2024-04-05T14:10:27.061" v="193" actId="1076"/>
          <ac:spMkLst>
            <pc:docMk/>
            <pc:sldMk cId="506591389" sldId="300"/>
            <ac:spMk id="7" creationId="{00000000-0000-0000-0000-000000000000}"/>
          </ac:spMkLst>
        </pc:spChg>
        <pc:spChg chg="mod">
          <ac:chgData name="Emma Vicassiau" userId="S::e.vicassiau_combrailles.com#ext#@parclivradoisforezorg.onmicrosoft.com::19d5a65a-4745-43f5-802c-6bad501d7500" providerId="AD" clId="Web-{62DDC8A6-E485-E99F-AEB2-B24E3A70D6A0}" dt="2024-04-05T14:10:31.671" v="194" actId="1076"/>
          <ac:spMkLst>
            <pc:docMk/>
            <pc:sldMk cId="506591389" sldId="300"/>
            <ac:spMk id="8" creationId="{00000000-0000-0000-0000-000000000000}"/>
          </ac:spMkLst>
        </pc:spChg>
        <pc:spChg chg="add del mod">
          <ac:chgData name="Emma Vicassiau" userId="S::e.vicassiau_combrailles.com#ext#@parclivradoisforezorg.onmicrosoft.com::19d5a65a-4745-43f5-802c-6bad501d7500" providerId="AD" clId="Web-{62DDC8A6-E485-E99F-AEB2-B24E3A70D6A0}" dt="2024-04-05T14:10:46.468" v="200" actId="20577"/>
          <ac:spMkLst>
            <pc:docMk/>
            <pc:sldMk cId="506591389" sldId="300"/>
            <ac:spMk id="9" creationId="{00000000-0000-0000-0000-000000000000}"/>
          </ac:spMkLst>
        </pc:spChg>
      </pc:sldChg>
      <pc:sldChg chg="del">
        <pc:chgData name="Emma Vicassiau" userId="S::e.vicassiau_combrailles.com#ext#@parclivradoisforezorg.onmicrosoft.com::19d5a65a-4745-43f5-802c-6bad501d7500" providerId="AD" clId="Web-{62DDC8A6-E485-E99F-AEB2-B24E3A70D6A0}" dt="2024-04-05T13:54:26.647" v="43"/>
        <pc:sldMkLst>
          <pc:docMk/>
          <pc:sldMk cId="516262417" sldId="302"/>
        </pc:sldMkLst>
      </pc:sldChg>
      <pc:sldChg chg="del">
        <pc:chgData name="Emma Vicassiau" userId="S::e.vicassiau_combrailles.com#ext#@parclivradoisforezorg.onmicrosoft.com::19d5a65a-4745-43f5-802c-6bad501d7500" providerId="AD" clId="Web-{62DDC8A6-E485-E99F-AEB2-B24E3A70D6A0}" dt="2024-04-05T13:54:27.881" v="45"/>
        <pc:sldMkLst>
          <pc:docMk/>
          <pc:sldMk cId="2359012905" sldId="303"/>
        </pc:sldMkLst>
      </pc:sldChg>
      <pc:sldChg chg="modSp">
        <pc:chgData name="Emma Vicassiau" userId="S::e.vicassiau_combrailles.com#ext#@parclivradoisforezorg.onmicrosoft.com::19d5a65a-4745-43f5-802c-6bad501d7500" providerId="AD" clId="Web-{62DDC8A6-E485-E99F-AEB2-B24E3A70D6A0}" dt="2024-04-05T14:12:44.375" v="241" actId="1076"/>
        <pc:sldMkLst>
          <pc:docMk/>
          <pc:sldMk cId="3139800496" sldId="304"/>
        </pc:sldMkLst>
        <pc:spChg chg="mod">
          <ac:chgData name="Emma Vicassiau" userId="S::e.vicassiau_combrailles.com#ext#@parclivradoisforezorg.onmicrosoft.com::19d5a65a-4745-43f5-802c-6bad501d7500" providerId="AD" clId="Web-{62DDC8A6-E485-E99F-AEB2-B24E3A70D6A0}" dt="2024-04-05T14:12:44.375" v="241" actId="1076"/>
          <ac:spMkLst>
            <pc:docMk/>
            <pc:sldMk cId="3139800496" sldId="304"/>
            <ac:spMk id="124" creationId="{00000000-0000-0000-0000-000000000000}"/>
          </ac:spMkLst>
        </pc:spChg>
        <pc:spChg chg="mod">
          <ac:chgData name="Emma Vicassiau" userId="S::e.vicassiau_combrailles.com#ext#@parclivradoisforezorg.onmicrosoft.com::19d5a65a-4745-43f5-802c-6bad501d7500" providerId="AD" clId="Web-{62DDC8A6-E485-E99F-AEB2-B24E3A70D6A0}" dt="2024-04-05T14:12:14.453" v="233" actId="1076"/>
          <ac:spMkLst>
            <pc:docMk/>
            <pc:sldMk cId="3139800496" sldId="304"/>
            <ac:spMk id="125" creationId="{00000000-0000-0000-0000-000000000000}"/>
          </ac:spMkLst>
        </pc:spChg>
      </pc:sldChg>
      <pc:sldChg chg="del">
        <pc:chgData name="Emma Vicassiau" userId="S::e.vicassiau_combrailles.com#ext#@parclivradoisforezorg.onmicrosoft.com::19d5a65a-4745-43f5-802c-6bad501d7500" providerId="AD" clId="Web-{62DDC8A6-E485-E99F-AEB2-B24E3A70D6A0}" dt="2024-04-05T13:54:28.256" v="46"/>
        <pc:sldMkLst>
          <pc:docMk/>
          <pc:sldMk cId="3231296698" sldId="305"/>
        </pc:sldMkLst>
      </pc:sldChg>
      <pc:sldChg chg="modSp add">
        <pc:chgData name="Emma Vicassiau" userId="S::e.vicassiau_combrailles.com#ext#@parclivradoisforezorg.onmicrosoft.com::19d5a65a-4745-43f5-802c-6bad501d7500" providerId="AD" clId="Web-{62DDC8A6-E485-E99F-AEB2-B24E3A70D6A0}" dt="2024-04-05T13:52:01.833" v="14" actId="20577"/>
        <pc:sldMkLst>
          <pc:docMk/>
          <pc:sldMk cId="250464084" sldId="318"/>
        </pc:sldMkLst>
        <pc:spChg chg="mod">
          <ac:chgData name="Emma Vicassiau" userId="S::e.vicassiau_combrailles.com#ext#@parclivradoisforezorg.onmicrosoft.com::19d5a65a-4745-43f5-802c-6bad501d7500" providerId="AD" clId="Web-{62DDC8A6-E485-E99F-AEB2-B24E3A70D6A0}" dt="2024-04-05T13:52:01.833" v="14" actId="20577"/>
          <ac:spMkLst>
            <pc:docMk/>
            <pc:sldMk cId="250464084" sldId="318"/>
            <ac:spMk id="4" creationId="{00000000-0000-0000-0000-000000000000}"/>
          </ac:spMkLst>
        </pc:spChg>
      </pc:sldChg>
    </pc:docChg>
  </pc:docChgLst>
  <pc:docChgLst>
    <pc:chgData name="Emma Vicassiau" userId="S::e.vicassiau_combrailles.com#ext#@parclivradoisforezorg.onmicrosoft.com::19d5a65a-4745-43f5-802c-6bad501d7500" providerId="AD" clId="Web-{A2DF0701-2F19-D485-8CBD-5597F6867E1D}"/>
    <pc:docChg chg="addSld delSld modSld">
      <pc:chgData name="Emma Vicassiau" userId="S::e.vicassiau_combrailles.com#ext#@parclivradoisforezorg.onmicrosoft.com::19d5a65a-4745-43f5-802c-6bad501d7500" providerId="AD" clId="Web-{A2DF0701-2F19-D485-8CBD-5597F6867E1D}" dt="2024-04-18T08:27:39" v="32" actId="1076"/>
      <pc:docMkLst>
        <pc:docMk/>
      </pc:docMkLst>
      <pc:sldChg chg="modSp">
        <pc:chgData name="Emma Vicassiau" userId="S::e.vicassiau_combrailles.com#ext#@parclivradoisforezorg.onmicrosoft.com::19d5a65a-4745-43f5-802c-6bad501d7500" providerId="AD" clId="Web-{A2DF0701-2F19-D485-8CBD-5597F6867E1D}" dt="2024-04-18T08:24:22.214" v="4" actId="20577"/>
        <pc:sldMkLst>
          <pc:docMk/>
          <pc:sldMk cId="0" sldId="257"/>
        </pc:sldMkLst>
        <pc:spChg chg="mod">
          <ac:chgData name="Emma Vicassiau" userId="S::e.vicassiau_combrailles.com#ext#@parclivradoisforezorg.onmicrosoft.com::19d5a65a-4745-43f5-802c-6bad501d7500" providerId="AD" clId="Web-{A2DF0701-2F19-D485-8CBD-5597F6867E1D}" dt="2024-04-18T08:24:22.214" v="4" actId="20577"/>
          <ac:spMkLst>
            <pc:docMk/>
            <pc:sldMk cId="0" sldId="257"/>
            <ac:spMk id="62" creationId="{00000000-0000-0000-0000-000000000000}"/>
          </ac:spMkLst>
        </pc:spChg>
      </pc:sldChg>
      <pc:sldChg chg="del">
        <pc:chgData name="Emma Vicassiau" userId="S::e.vicassiau_combrailles.com#ext#@parclivradoisforezorg.onmicrosoft.com::19d5a65a-4745-43f5-802c-6bad501d7500" providerId="AD" clId="Web-{A2DF0701-2F19-D485-8CBD-5597F6867E1D}" dt="2024-04-18T08:24:27.964" v="6"/>
        <pc:sldMkLst>
          <pc:docMk/>
          <pc:sldMk cId="0" sldId="258"/>
        </pc:sldMkLst>
      </pc:sldChg>
      <pc:sldChg chg="modSp add">
        <pc:chgData name="Emma Vicassiau" userId="S::e.vicassiau_combrailles.com#ext#@parclivradoisforezorg.onmicrosoft.com::19d5a65a-4745-43f5-802c-6bad501d7500" providerId="AD" clId="Web-{A2DF0701-2F19-D485-8CBD-5597F6867E1D}" dt="2024-04-18T08:27:39" v="32" actId="1076"/>
        <pc:sldMkLst>
          <pc:docMk/>
          <pc:sldMk cId="3880324719" sldId="319"/>
        </pc:sldMkLst>
        <pc:spChg chg="mod">
          <ac:chgData name="Emma Vicassiau" userId="S::e.vicassiau_combrailles.com#ext#@parclivradoisforezorg.onmicrosoft.com::19d5a65a-4745-43f5-802c-6bad501d7500" providerId="AD" clId="Web-{A2DF0701-2F19-D485-8CBD-5597F6867E1D}" dt="2024-04-18T08:27:39" v="32" actId="1076"/>
          <ac:spMkLst>
            <pc:docMk/>
            <pc:sldMk cId="3880324719" sldId="319"/>
            <ac:spMk id="69" creationId="{00000000-0000-0000-0000-000000000000}"/>
          </ac:spMkLst>
        </pc:spChg>
      </pc:sldChg>
      <pc:sldChg chg="add">
        <pc:chgData name="Emma Vicassiau" userId="S::e.vicassiau_combrailles.com#ext#@parclivradoisforezorg.onmicrosoft.com::19d5a65a-4745-43f5-802c-6bad501d7500" providerId="AD" clId="Web-{A2DF0701-2F19-D485-8CBD-5597F6867E1D}" dt="2024-04-18T08:26:01.466" v="7"/>
        <pc:sldMkLst>
          <pc:docMk/>
          <pc:sldMk cId="2448078941" sldId="320"/>
        </pc:sldMkLst>
      </pc:sldChg>
    </pc:docChg>
  </pc:docChgLst>
  <pc:docChgLst>
    <pc:chgData name="Emma Vicassiau" userId="S::e.vicassiau@parc-livradois-forez.org::c6355143-d9f2-47f8-a7e7-d38efdda307c" providerId="AD" clId="Web-{E05DBD7F-1ED7-B500-8BFA-97CAB48CF54C}"/>
    <pc:docChg chg="modSld">
      <pc:chgData name="Emma Vicassiau" userId="S::e.vicassiau@parc-livradois-forez.org::c6355143-d9f2-47f8-a7e7-d38efdda307c" providerId="AD" clId="Web-{E05DBD7F-1ED7-B500-8BFA-97CAB48CF54C}" dt="2024-04-10T11:56:53.241" v="26" actId="20577"/>
      <pc:docMkLst>
        <pc:docMk/>
      </pc:docMkLst>
      <pc:sldChg chg="modSp">
        <pc:chgData name="Emma Vicassiau" userId="S::e.vicassiau@parc-livradois-forez.org::c6355143-d9f2-47f8-a7e7-d38efdda307c" providerId="AD" clId="Web-{E05DBD7F-1ED7-B500-8BFA-97CAB48CF54C}" dt="2024-04-10T11:36:05.783" v="2" actId="20577"/>
        <pc:sldMkLst>
          <pc:docMk/>
          <pc:sldMk cId="0" sldId="256"/>
        </pc:sldMkLst>
        <pc:spChg chg="mod">
          <ac:chgData name="Emma Vicassiau" userId="S::e.vicassiau@parc-livradois-forez.org::c6355143-d9f2-47f8-a7e7-d38efdda307c" providerId="AD" clId="Web-{E05DBD7F-1ED7-B500-8BFA-97CAB48CF54C}" dt="2024-04-10T11:36:05.783" v="2" actId="20577"/>
          <ac:spMkLst>
            <pc:docMk/>
            <pc:sldMk cId="0" sldId="256"/>
            <ac:spMk id="53" creationId="{00000000-0000-0000-0000-000000000000}"/>
          </ac:spMkLst>
        </pc:spChg>
      </pc:sldChg>
      <pc:sldChg chg="modSp">
        <pc:chgData name="Emma Vicassiau" userId="S::e.vicassiau@parc-livradois-forez.org::c6355143-d9f2-47f8-a7e7-d38efdda307c" providerId="AD" clId="Web-{E05DBD7F-1ED7-B500-8BFA-97CAB48CF54C}" dt="2024-04-10T11:56:53.241" v="26" actId="20577"/>
        <pc:sldMkLst>
          <pc:docMk/>
          <pc:sldMk cId="506591389" sldId="300"/>
        </pc:sldMkLst>
        <pc:spChg chg="mod">
          <ac:chgData name="Emma Vicassiau" userId="S::e.vicassiau@parc-livradois-forez.org::c6355143-d9f2-47f8-a7e7-d38efdda307c" providerId="AD" clId="Web-{E05DBD7F-1ED7-B500-8BFA-97CAB48CF54C}" dt="2024-04-10T11:56:53.241" v="26" actId="20577"/>
          <ac:spMkLst>
            <pc:docMk/>
            <pc:sldMk cId="506591389" sldId="300"/>
            <ac:spMk id="9" creationId="{00000000-0000-0000-0000-000000000000}"/>
          </ac:spMkLst>
        </pc:spChg>
      </pc:sldChg>
    </pc:docChg>
  </pc:docChgLst>
  <pc:docChgLst>
    <pc:chgData name="Emma Vicassiau" userId="S::e.vicassiau_combrailles.com#ext#@parclivradoisforezorg.onmicrosoft.com::19d5a65a-4745-43f5-802c-6bad501d7500" providerId="AD" clId="Web-{F4A9BF4B-10EC-8FFA-EDE8-2D717AD94E90}"/>
    <pc:docChg chg="modSld">
      <pc:chgData name="Emma Vicassiau" userId="S::e.vicassiau_combrailles.com#ext#@parclivradoisforezorg.onmicrosoft.com::19d5a65a-4745-43f5-802c-6bad501d7500" providerId="AD" clId="Web-{F4A9BF4B-10EC-8FFA-EDE8-2D717AD94E90}" dt="2024-05-30T09:46:45.137" v="13" actId="14100"/>
      <pc:docMkLst>
        <pc:docMk/>
      </pc:docMkLst>
      <pc:sldChg chg="modSp">
        <pc:chgData name="Emma Vicassiau" userId="S::e.vicassiau_combrailles.com#ext#@parclivradoisforezorg.onmicrosoft.com::19d5a65a-4745-43f5-802c-6bad501d7500" providerId="AD" clId="Web-{F4A9BF4B-10EC-8FFA-EDE8-2D717AD94E90}" dt="2024-05-30T09:46:00.870" v="0" actId="20577"/>
        <pc:sldMkLst>
          <pc:docMk/>
          <pc:sldMk cId="0" sldId="263"/>
        </pc:sldMkLst>
        <pc:spChg chg="mod">
          <ac:chgData name="Emma Vicassiau" userId="S::e.vicassiau_combrailles.com#ext#@parclivradoisforezorg.onmicrosoft.com::19d5a65a-4745-43f5-802c-6bad501d7500" providerId="AD" clId="Web-{F4A9BF4B-10EC-8FFA-EDE8-2D717AD94E90}" dt="2024-05-30T09:46:00.870" v="0" actId="20577"/>
          <ac:spMkLst>
            <pc:docMk/>
            <pc:sldMk cId="0" sldId="263"/>
            <ac:spMk id="107" creationId="{00000000-0000-0000-0000-000000000000}"/>
          </ac:spMkLst>
        </pc:spChg>
      </pc:sldChg>
      <pc:sldChg chg="modSp">
        <pc:chgData name="Emma Vicassiau" userId="S::e.vicassiau_combrailles.com#ext#@parclivradoisforezorg.onmicrosoft.com::19d5a65a-4745-43f5-802c-6bad501d7500" providerId="AD" clId="Web-{F4A9BF4B-10EC-8FFA-EDE8-2D717AD94E90}" dt="2024-05-30T09:46:45.137" v="13" actId="14100"/>
        <pc:sldMkLst>
          <pc:docMk/>
          <pc:sldMk cId="506591389" sldId="300"/>
        </pc:sldMkLst>
        <pc:spChg chg="mod">
          <ac:chgData name="Emma Vicassiau" userId="S::e.vicassiau_combrailles.com#ext#@parclivradoisforezorg.onmicrosoft.com::19d5a65a-4745-43f5-802c-6bad501d7500" providerId="AD" clId="Web-{F4A9BF4B-10EC-8FFA-EDE8-2D717AD94E90}" dt="2024-05-30T09:46:45.137" v="13" actId="14100"/>
          <ac:spMkLst>
            <pc:docMk/>
            <pc:sldMk cId="506591389" sldId="300"/>
            <ac:spMk id="7" creationId="{00000000-0000-0000-0000-000000000000}"/>
          </ac:spMkLst>
        </pc:spChg>
      </pc:sldChg>
      <pc:sldChg chg="modSp">
        <pc:chgData name="Emma Vicassiau" userId="S::e.vicassiau_combrailles.com#ext#@parclivradoisforezorg.onmicrosoft.com::19d5a65a-4745-43f5-802c-6bad501d7500" providerId="AD" clId="Web-{F4A9BF4B-10EC-8FFA-EDE8-2D717AD94E90}" dt="2024-05-30T09:46:30.449" v="7" actId="20577"/>
        <pc:sldMkLst>
          <pc:docMk/>
          <pc:sldMk cId="4077283706" sldId="305"/>
        </pc:sldMkLst>
        <pc:spChg chg="mod">
          <ac:chgData name="Emma Vicassiau" userId="S::e.vicassiau_combrailles.com#ext#@parclivradoisforezorg.onmicrosoft.com::19d5a65a-4745-43f5-802c-6bad501d7500" providerId="AD" clId="Web-{F4A9BF4B-10EC-8FFA-EDE8-2D717AD94E90}" dt="2024-05-30T09:46:30.449" v="7" actId="20577"/>
          <ac:spMkLst>
            <pc:docMk/>
            <pc:sldMk cId="4077283706" sldId="305"/>
            <ac:spMk id="5" creationId="{85C2A57D-8448-2E72-CDFF-DE26495EB0F0}"/>
          </ac:spMkLst>
        </pc:spChg>
      </pc:sldChg>
      <pc:sldChg chg="modSp">
        <pc:chgData name="Emma Vicassiau" userId="S::e.vicassiau_combrailles.com#ext#@parclivradoisforezorg.onmicrosoft.com::19d5a65a-4745-43f5-802c-6bad501d7500" providerId="AD" clId="Web-{F4A9BF4B-10EC-8FFA-EDE8-2D717AD94E90}" dt="2024-05-30T09:46:34.058" v="8" actId="20577"/>
        <pc:sldMkLst>
          <pc:docMk/>
          <pc:sldMk cId="523014954" sldId="306"/>
        </pc:sldMkLst>
        <pc:spChg chg="mod">
          <ac:chgData name="Emma Vicassiau" userId="S::e.vicassiau_combrailles.com#ext#@parclivradoisforezorg.onmicrosoft.com::19d5a65a-4745-43f5-802c-6bad501d7500" providerId="AD" clId="Web-{F4A9BF4B-10EC-8FFA-EDE8-2D717AD94E90}" dt="2024-05-30T09:46:34.058" v="8" actId="20577"/>
          <ac:spMkLst>
            <pc:docMk/>
            <pc:sldMk cId="523014954" sldId="306"/>
            <ac:spMk id="4" creationId="{00000000-0000-0000-0000-000000000000}"/>
          </ac:spMkLst>
        </pc:spChg>
      </pc:sldChg>
      <pc:sldChg chg="modSp">
        <pc:chgData name="Emma Vicassiau" userId="S::e.vicassiau_combrailles.com#ext#@parclivradoisforezorg.onmicrosoft.com::19d5a65a-4745-43f5-802c-6bad501d7500" providerId="AD" clId="Web-{F4A9BF4B-10EC-8FFA-EDE8-2D717AD94E90}" dt="2024-05-30T09:46:07.714" v="1" actId="20577"/>
        <pc:sldMkLst>
          <pc:docMk/>
          <pc:sldMk cId="1765303302" sldId="308"/>
        </pc:sldMkLst>
        <pc:spChg chg="mod">
          <ac:chgData name="Emma Vicassiau" userId="S::e.vicassiau_combrailles.com#ext#@parclivradoisforezorg.onmicrosoft.com::19d5a65a-4745-43f5-802c-6bad501d7500" providerId="AD" clId="Web-{F4A9BF4B-10EC-8FFA-EDE8-2D717AD94E90}" dt="2024-05-30T09:46:07.714" v="1" actId="20577"/>
          <ac:spMkLst>
            <pc:docMk/>
            <pc:sldMk cId="1765303302" sldId="308"/>
            <ac:spMk id="5" creationId="{85C2A57D-8448-2E72-CDFF-DE26495EB0F0}"/>
          </ac:spMkLst>
        </pc:spChg>
      </pc:sldChg>
      <pc:sldChg chg="modSp">
        <pc:chgData name="Emma Vicassiau" userId="S::e.vicassiau_combrailles.com#ext#@parclivradoisforezorg.onmicrosoft.com::19d5a65a-4745-43f5-802c-6bad501d7500" providerId="AD" clId="Web-{F4A9BF4B-10EC-8FFA-EDE8-2D717AD94E90}" dt="2024-05-30T09:46:24.652" v="6" actId="14100"/>
        <pc:sldMkLst>
          <pc:docMk/>
          <pc:sldMk cId="2608206738" sldId="313"/>
        </pc:sldMkLst>
        <pc:spChg chg="mod">
          <ac:chgData name="Emma Vicassiau" userId="S::e.vicassiau_combrailles.com#ext#@parclivradoisforezorg.onmicrosoft.com::19d5a65a-4745-43f5-802c-6bad501d7500" providerId="AD" clId="Web-{F4A9BF4B-10EC-8FFA-EDE8-2D717AD94E90}" dt="2024-05-30T09:46:24.652" v="6" actId="14100"/>
          <ac:spMkLst>
            <pc:docMk/>
            <pc:sldMk cId="2608206738" sldId="313"/>
            <ac:spMk id="7" creationId="{00000000-0000-0000-0000-000000000000}"/>
          </ac:spMkLst>
        </pc:spChg>
      </pc:sldChg>
      <pc:sldChg chg="modSp">
        <pc:chgData name="Emma Vicassiau" userId="S::e.vicassiau_combrailles.com#ext#@parclivradoisforezorg.onmicrosoft.com::19d5a65a-4745-43f5-802c-6bad501d7500" providerId="AD" clId="Web-{F4A9BF4B-10EC-8FFA-EDE8-2D717AD94E90}" dt="2024-05-30T09:46:15.167" v="2" actId="20577"/>
        <pc:sldMkLst>
          <pc:docMk/>
          <pc:sldMk cId="1234541937" sldId="316"/>
        </pc:sldMkLst>
        <pc:spChg chg="mod">
          <ac:chgData name="Emma Vicassiau" userId="S::e.vicassiau_combrailles.com#ext#@parclivradoisforezorg.onmicrosoft.com::19d5a65a-4745-43f5-802c-6bad501d7500" providerId="AD" clId="Web-{F4A9BF4B-10EC-8FFA-EDE8-2D717AD94E90}" dt="2024-05-30T09:46:15.167" v="2" actId="20577"/>
          <ac:spMkLst>
            <pc:docMk/>
            <pc:sldMk cId="1234541937" sldId="316"/>
            <ac:spMk id="4" creationId="{00000000-0000-0000-0000-000000000000}"/>
          </ac:spMkLst>
        </pc:spChg>
      </pc:sldChg>
      <pc:sldChg chg="modSp">
        <pc:chgData name="Emma Vicassiau" userId="S::e.vicassiau_combrailles.com#ext#@parclivradoisforezorg.onmicrosoft.com::19d5a65a-4745-43f5-802c-6bad501d7500" providerId="AD" clId="Web-{F4A9BF4B-10EC-8FFA-EDE8-2D717AD94E90}" dt="2024-05-30T09:46:36.324" v="9" actId="20577"/>
        <pc:sldMkLst>
          <pc:docMk/>
          <pc:sldMk cId="2278428621" sldId="318"/>
        </pc:sldMkLst>
        <pc:spChg chg="mod">
          <ac:chgData name="Emma Vicassiau" userId="S::e.vicassiau_combrailles.com#ext#@parclivradoisforezorg.onmicrosoft.com::19d5a65a-4745-43f5-802c-6bad501d7500" providerId="AD" clId="Web-{F4A9BF4B-10EC-8FFA-EDE8-2D717AD94E90}" dt="2024-05-30T09:46:36.324" v="9" actId="20577"/>
          <ac:spMkLst>
            <pc:docMk/>
            <pc:sldMk cId="2278428621" sldId="318"/>
            <ac:spMk id="4" creationId="{00000000-0000-0000-0000-000000000000}"/>
          </ac:spMkLst>
        </pc:spChg>
      </pc:sldChg>
    </pc:docChg>
  </pc:docChgLst>
  <pc:docChgLst>
    <pc:chgData name="Emma Vicassiau" userId="S::e.vicassiau@parc-livradois-forez.org::c6355143-d9f2-47f8-a7e7-d38efdda307c" providerId="AD" clId="Web-{0A4A47BC-BF53-60FA-F10C-6B3DB65E0E05}"/>
    <pc:docChg chg="addSld delSld modSld sldOrd">
      <pc:chgData name="Emma Vicassiau" userId="S::e.vicassiau@parc-livradois-forez.org::c6355143-d9f2-47f8-a7e7-d38efdda307c" providerId="AD" clId="Web-{0A4A47BC-BF53-60FA-F10C-6B3DB65E0E05}" dt="2024-05-21T09:35:38.955" v="140"/>
      <pc:docMkLst>
        <pc:docMk/>
      </pc:docMkLst>
      <pc:sldChg chg="modSp">
        <pc:chgData name="Emma Vicassiau" userId="S::e.vicassiau@parc-livradois-forez.org::c6355143-d9f2-47f8-a7e7-d38efdda307c" providerId="AD" clId="Web-{0A4A47BC-BF53-60FA-F10C-6B3DB65E0E05}" dt="2024-05-21T09:20:09.232" v="1" actId="20577"/>
        <pc:sldMkLst>
          <pc:docMk/>
          <pc:sldMk cId="0" sldId="256"/>
        </pc:sldMkLst>
        <pc:spChg chg="mod">
          <ac:chgData name="Emma Vicassiau" userId="S::e.vicassiau@parc-livradois-forez.org::c6355143-d9f2-47f8-a7e7-d38efdda307c" providerId="AD" clId="Web-{0A4A47BC-BF53-60FA-F10C-6B3DB65E0E05}" dt="2024-05-21T09:20:09.232" v="1" actId="20577"/>
          <ac:spMkLst>
            <pc:docMk/>
            <pc:sldMk cId="0" sldId="256"/>
            <ac:spMk id="53" creationId="{00000000-0000-0000-0000-000000000000}"/>
          </ac:spMkLst>
        </pc:spChg>
      </pc:sldChg>
      <pc:sldChg chg="del">
        <pc:chgData name="Emma Vicassiau" userId="S::e.vicassiau@parc-livradois-forez.org::c6355143-d9f2-47f8-a7e7-d38efdda307c" providerId="AD" clId="Web-{0A4A47BC-BF53-60FA-F10C-6B3DB65E0E05}" dt="2024-05-21T09:21:20.906" v="19"/>
        <pc:sldMkLst>
          <pc:docMk/>
          <pc:sldMk cId="0" sldId="274"/>
        </pc:sldMkLst>
      </pc:sldChg>
      <pc:sldChg chg="del">
        <pc:chgData name="Emma Vicassiau" userId="S::e.vicassiau@parc-livradois-forez.org::c6355143-d9f2-47f8-a7e7-d38efdda307c" providerId="AD" clId="Web-{0A4A47BC-BF53-60FA-F10C-6B3DB65E0E05}" dt="2024-05-21T09:21:22.063" v="20"/>
        <pc:sldMkLst>
          <pc:docMk/>
          <pc:sldMk cId="0" sldId="275"/>
        </pc:sldMkLst>
      </pc:sldChg>
      <pc:sldChg chg="modSp">
        <pc:chgData name="Emma Vicassiau" userId="S::e.vicassiau@parc-livradois-forez.org::c6355143-d9f2-47f8-a7e7-d38efdda307c" providerId="AD" clId="Web-{0A4A47BC-BF53-60FA-F10C-6B3DB65E0E05}" dt="2024-05-21T09:21:10.156" v="18" actId="1076"/>
        <pc:sldMkLst>
          <pc:docMk/>
          <pc:sldMk cId="2056621768" sldId="282"/>
        </pc:sldMkLst>
        <pc:spChg chg="mod">
          <ac:chgData name="Emma Vicassiau" userId="S::e.vicassiau@parc-livradois-forez.org::c6355143-d9f2-47f8-a7e7-d38efdda307c" providerId="AD" clId="Web-{0A4A47BC-BF53-60FA-F10C-6B3DB65E0E05}" dt="2024-05-21T09:21:10.156" v="18" actId="1076"/>
          <ac:spMkLst>
            <pc:docMk/>
            <pc:sldMk cId="2056621768" sldId="282"/>
            <ac:spMk id="2" creationId="{2E4BD9E6-EFF1-EA93-0509-74E2BD6E550D}"/>
          </ac:spMkLst>
        </pc:spChg>
      </pc:sldChg>
      <pc:sldChg chg="modSp">
        <pc:chgData name="Emma Vicassiau" userId="S::e.vicassiau@parc-livradois-forez.org::c6355143-d9f2-47f8-a7e7-d38efdda307c" providerId="AD" clId="Web-{0A4A47BC-BF53-60FA-F10C-6B3DB65E0E05}" dt="2024-05-21T09:33:18.575" v="114" actId="20577"/>
        <pc:sldMkLst>
          <pc:docMk/>
          <pc:sldMk cId="2876901064" sldId="299"/>
        </pc:sldMkLst>
        <pc:spChg chg="mod">
          <ac:chgData name="Emma Vicassiau" userId="S::e.vicassiau@parc-livradois-forez.org::c6355143-d9f2-47f8-a7e7-d38efdda307c" providerId="AD" clId="Web-{0A4A47BC-BF53-60FA-F10C-6B3DB65E0E05}" dt="2024-05-21T09:33:18.575" v="114" actId="20577"/>
          <ac:spMkLst>
            <pc:docMk/>
            <pc:sldMk cId="2876901064" sldId="299"/>
            <ac:spMk id="5" creationId="{00000000-0000-0000-0000-000000000000}"/>
          </ac:spMkLst>
        </pc:spChg>
      </pc:sldChg>
      <pc:sldChg chg="modSp">
        <pc:chgData name="Emma Vicassiau" userId="S::e.vicassiau@parc-livradois-forez.org::c6355143-d9f2-47f8-a7e7-d38efdda307c" providerId="AD" clId="Web-{0A4A47BC-BF53-60FA-F10C-6B3DB65E0E05}" dt="2024-05-21T09:33:39.138" v="120" actId="1076"/>
        <pc:sldMkLst>
          <pc:docMk/>
          <pc:sldMk cId="506591389" sldId="300"/>
        </pc:sldMkLst>
        <pc:spChg chg="mod">
          <ac:chgData name="Emma Vicassiau" userId="S::e.vicassiau@parc-livradois-forez.org::c6355143-d9f2-47f8-a7e7-d38efdda307c" providerId="AD" clId="Web-{0A4A47BC-BF53-60FA-F10C-6B3DB65E0E05}" dt="2024-05-21T09:33:34.716" v="118" actId="1076"/>
          <ac:spMkLst>
            <pc:docMk/>
            <pc:sldMk cId="506591389" sldId="300"/>
            <ac:spMk id="6" creationId="{00000000-0000-0000-0000-000000000000}"/>
          </ac:spMkLst>
        </pc:spChg>
        <pc:spChg chg="mod">
          <ac:chgData name="Emma Vicassiau" userId="S::e.vicassiau@parc-livradois-forez.org::c6355143-d9f2-47f8-a7e7-d38efdda307c" providerId="AD" clId="Web-{0A4A47BC-BF53-60FA-F10C-6B3DB65E0E05}" dt="2024-05-21T09:33:39.138" v="120" actId="1076"/>
          <ac:spMkLst>
            <pc:docMk/>
            <pc:sldMk cId="506591389" sldId="300"/>
            <ac:spMk id="7" creationId="{00000000-0000-0000-0000-000000000000}"/>
          </ac:spMkLst>
        </pc:spChg>
        <pc:spChg chg="mod">
          <ac:chgData name="Emma Vicassiau" userId="S::e.vicassiau@parc-livradois-forez.org::c6355143-d9f2-47f8-a7e7-d38efdda307c" providerId="AD" clId="Web-{0A4A47BC-BF53-60FA-F10C-6B3DB65E0E05}" dt="2024-05-21T09:33:36.748" v="119" actId="1076"/>
          <ac:spMkLst>
            <pc:docMk/>
            <pc:sldMk cId="506591389" sldId="300"/>
            <ac:spMk id="8" creationId="{00000000-0000-0000-0000-000000000000}"/>
          </ac:spMkLst>
        </pc:spChg>
      </pc:sldChg>
      <pc:sldChg chg="delSp modSp ord">
        <pc:chgData name="Emma Vicassiau" userId="S::e.vicassiau@parc-livradois-forez.org::c6355143-d9f2-47f8-a7e7-d38efdda307c" providerId="AD" clId="Web-{0A4A47BC-BF53-60FA-F10C-6B3DB65E0E05}" dt="2024-05-21T09:25:32.932" v="85" actId="1076"/>
        <pc:sldMkLst>
          <pc:docMk/>
          <pc:sldMk cId="3139800496" sldId="304"/>
        </pc:sldMkLst>
        <pc:spChg chg="del mod">
          <ac:chgData name="Emma Vicassiau" userId="S::e.vicassiau@parc-livradois-forez.org::c6355143-d9f2-47f8-a7e7-d38efdda307c" providerId="AD" clId="Web-{0A4A47BC-BF53-60FA-F10C-6B3DB65E0E05}" dt="2024-05-21T09:21:26.782" v="23"/>
          <ac:spMkLst>
            <pc:docMk/>
            <pc:sldMk cId="3139800496" sldId="304"/>
            <ac:spMk id="7" creationId="{00000000-0000-0000-0000-000000000000}"/>
          </ac:spMkLst>
        </pc:spChg>
        <pc:spChg chg="mod">
          <ac:chgData name="Emma Vicassiau" userId="S::e.vicassiau@parc-livradois-forez.org::c6355143-d9f2-47f8-a7e7-d38efdda307c" providerId="AD" clId="Web-{0A4A47BC-BF53-60FA-F10C-6B3DB65E0E05}" dt="2024-05-21T09:25:32.932" v="85" actId="1076"/>
          <ac:spMkLst>
            <pc:docMk/>
            <pc:sldMk cId="3139800496" sldId="304"/>
            <ac:spMk id="124" creationId="{00000000-0000-0000-0000-000000000000}"/>
          </ac:spMkLst>
        </pc:spChg>
        <pc:spChg chg="mod">
          <ac:chgData name="Emma Vicassiau" userId="S::e.vicassiau@parc-livradois-forez.org::c6355143-d9f2-47f8-a7e7-d38efdda307c" providerId="AD" clId="Web-{0A4A47BC-BF53-60FA-F10C-6B3DB65E0E05}" dt="2024-05-21T09:25:30.510" v="84" actId="1076"/>
          <ac:spMkLst>
            <pc:docMk/>
            <pc:sldMk cId="3139800496" sldId="304"/>
            <ac:spMk id="125" creationId="{00000000-0000-0000-0000-000000000000}"/>
          </ac:spMkLst>
        </pc:spChg>
      </pc:sldChg>
      <pc:sldChg chg="modSp">
        <pc:chgData name="Emma Vicassiau" userId="S::e.vicassiau@parc-livradois-forez.org::c6355143-d9f2-47f8-a7e7-d38efdda307c" providerId="AD" clId="Web-{0A4A47BC-BF53-60FA-F10C-6B3DB65E0E05}" dt="2024-05-21T09:24:56.384" v="80" actId="20577"/>
        <pc:sldMkLst>
          <pc:docMk/>
          <pc:sldMk cId="3378843491" sldId="310"/>
        </pc:sldMkLst>
        <pc:spChg chg="mod">
          <ac:chgData name="Emma Vicassiau" userId="S::e.vicassiau@parc-livradois-forez.org::c6355143-d9f2-47f8-a7e7-d38efdda307c" providerId="AD" clId="Web-{0A4A47BC-BF53-60FA-F10C-6B3DB65E0E05}" dt="2024-05-21T09:24:56.384" v="80" actId="20577"/>
          <ac:spMkLst>
            <pc:docMk/>
            <pc:sldMk cId="3378843491" sldId="310"/>
            <ac:spMk id="4" creationId="{00000000-0000-0000-0000-000000000000}"/>
          </ac:spMkLst>
        </pc:spChg>
      </pc:sldChg>
      <pc:sldChg chg="modSp">
        <pc:chgData name="Emma Vicassiau" userId="S::e.vicassiau@parc-livradois-forez.org::c6355143-d9f2-47f8-a7e7-d38efdda307c" providerId="AD" clId="Web-{0A4A47BC-BF53-60FA-F10C-6B3DB65E0E05}" dt="2024-05-21T09:25:23.775" v="83" actId="1076"/>
        <pc:sldMkLst>
          <pc:docMk/>
          <pc:sldMk cId="2608206738" sldId="313"/>
        </pc:sldMkLst>
        <pc:spChg chg="mod">
          <ac:chgData name="Emma Vicassiau" userId="S::e.vicassiau@parc-livradois-forez.org::c6355143-d9f2-47f8-a7e7-d38efdda307c" providerId="AD" clId="Web-{0A4A47BC-BF53-60FA-F10C-6B3DB65E0E05}" dt="2024-05-21T09:25:21.619" v="82" actId="1076"/>
          <ac:spMkLst>
            <pc:docMk/>
            <pc:sldMk cId="2608206738" sldId="313"/>
            <ac:spMk id="7" creationId="{00000000-0000-0000-0000-000000000000}"/>
          </ac:spMkLst>
        </pc:spChg>
        <pc:spChg chg="mod">
          <ac:chgData name="Emma Vicassiau" userId="S::e.vicassiau@parc-livradois-forez.org::c6355143-d9f2-47f8-a7e7-d38efdda307c" providerId="AD" clId="Web-{0A4A47BC-BF53-60FA-F10C-6B3DB65E0E05}" dt="2024-05-21T09:25:18.666" v="81" actId="1076"/>
          <ac:spMkLst>
            <pc:docMk/>
            <pc:sldMk cId="2608206738" sldId="313"/>
            <ac:spMk id="8" creationId="{00000000-0000-0000-0000-000000000000}"/>
          </ac:spMkLst>
        </pc:spChg>
        <pc:spChg chg="mod">
          <ac:chgData name="Emma Vicassiau" userId="S::e.vicassiau@parc-livradois-forez.org::c6355143-d9f2-47f8-a7e7-d38efdda307c" providerId="AD" clId="Web-{0A4A47BC-BF53-60FA-F10C-6B3DB65E0E05}" dt="2024-05-21T09:25:23.775" v="83" actId="1076"/>
          <ac:spMkLst>
            <pc:docMk/>
            <pc:sldMk cId="2608206738" sldId="313"/>
            <ac:spMk id="9" creationId="{00000000-0000-0000-0000-000000000000}"/>
          </ac:spMkLst>
        </pc:spChg>
      </pc:sldChg>
      <pc:sldChg chg="delSp modSp ord">
        <pc:chgData name="Emma Vicassiau" userId="S::e.vicassiau@parc-livradois-forez.org::c6355143-d9f2-47f8-a7e7-d38efdda307c" providerId="AD" clId="Web-{0A4A47BC-BF53-60FA-F10C-6B3DB65E0E05}" dt="2024-05-21T09:33:51.701" v="124" actId="1076"/>
        <pc:sldMkLst>
          <pc:docMk/>
          <pc:sldMk cId="423857427" sldId="314"/>
        </pc:sldMkLst>
        <pc:spChg chg="del mod">
          <ac:chgData name="Emma Vicassiau" userId="S::e.vicassiau@parc-livradois-forez.org::c6355143-d9f2-47f8-a7e7-d38efdda307c" providerId="AD" clId="Web-{0A4A47BC-BF53-60FA-F10C-6B3DB65E0E05}" dt="2024-05-21T09:33:50.311" v="123"/>
          <ac:spMkLst>
            <pc:docMk/>
            <pc:sldMk cId="423857427" sldId="314"/>
            <ac:spMk id="7" creationId="{00000000-0000-0000-0000-000000000000}"/>
          </ac:spMkLst>
        </pc:spChg>
        <pc:spChg chg="mod">
          <ac:chgData name="Emma Vicassiau" userId="S::e.vicassiau@parc-livradois-forez.org::c6355143-d9f2-47f8-a7e7-d38efdda307c" providerId="AD" clId="Web-{0A4A47BC-BF53-60FA-F10C-6B3DB65E0E05}" dt="2024-05-21T09:33:51.701" v="124" actId="1076"/>
          <ac:spMkLst>
            <pc:docMk/>
            <pc:sldMk cId="423857427" sldId="314"/>
            <ac:spMk id="124" creationId="{00000000-0000-0000-0000-000000000000}"/>
          </ac:spMkLst>
        </pc:spChg>
      </pc:sldChg>
      <pc:sldChg chg="modSp">
        <pc:chgData name="Emma Vicassiau" userId="S::e.vicassiau@parc-livradois-forez.org::c6355143-d9f2-47f8-a7e7-d38efdda307c" providerId="AD" clId="Web-{0A4A47BC-BF53-60FA-F10C-6B3DB65E0E05}" dt="2024-05-21T09:24:52.290" v="79" actId="20577"/>
        <pc:sldMkLst>
          <pc:docMk/>
          <pc:sldMk cId="1889536959" sldId="315"/>
        </pc:sldMkLst>
        <pc:spChg chg="mod">
          <ac:chgData name="Emma Vicassiau" userId="S::e.vicassiau@parc-livradois-forez.org::c6355143-d9f2-47f8-a7e7-d38efdda307c" providerId="AD" clId="Web-{0A4A47BC-BF53-60FA-F10C-6B3DB65E0E05}" dt="2024-05-21T09:24:52.290" v="79" actId="20577"/>
          <ac:spMkLst>
            <pc:docMk/>
            <pc:sldMk cId="1889536959" sldId="315"/>
            <ac:spMk id="4" creationId="{00000000-0000-0000-0000-000000000000}"/>
          </ac:spMkLst>
        </pc:spChg>
      </pc:sldChg>
      <pc:sldChg chg="addSp delSp modSp">
        <pc:chgData name="Emma Vicassiau" userId="S::e.vicassiau@parc-livradois-forez.org::c6355143-d9f2-47f8-a7e7-d38efdda307c" providerId="AD" clId="Web-{0A4A47BC-BF53-60FA-F10C-6B3DB65E0E05}" dt="2024-05-21T09:24:33.086" v="71"/>
        <pc:sldMkLst>
          <pc:docMk/>
          <pc:sldMk cId="1234541937" sldId="316"/>
        </pc:sldMkLst>
        <pc:spChg chg="add del mod">
          <ac:chgData name="Emma Vicassiau" userId="S::e.vicassiau@parc-livradois-forez.org::c6355143-d9f2-47f8-a7e7-d38efdda307c" providerId="AD" clId="Web-{0A4A47BC-BF53-60FA-F10C-6B3DB65E0E05}" dt="2024-05-21T09:24:33.086" v="71"/>
          <ac:spMkLst>
            <pc:docMk/>
            <pc:sldMk cId="1234541937" sldId="316"/>
            <ac:spMk id="5" creationId="{AF764F68-410F-C38B-474C-5619A02EB977}"/>
          </ac:spMkLst>
        </pc:spChg>
        <pc:spChg chg="mod">
          <ac:chgData name="Emma Vicassiau" userId="S::e.vicassiau@parc-livradois-forez.org::c6355143-d9f2-47f8-a7e7-d38efdda307c" providerId="AD" clId="Web-{0A4A47BC-BF53-60FA-F10C-6B3DB65E0E05}" dt="2024-05-21T09:22:40.206" v="37" actId="1076"/>
          <ac:spMkLst>
            <pc:docMk/>
            <pc:sldMk cId="1234541937" sldId="316"/>
            <ac:spMk id="6" creationId="{00000000-0000-0000-0000-000000000000}"/>
          </ac:spMkLst>
        </pc:spChg>
        <pc:spChg chg="add mod">
          <ac:chgData name="Emma Vicassiau" userId="S::e.vicassiau@parc-livradois-forez.org::c6355143-d9f2-47f8-a7e7-d38efdda307c" providerId="AD" clId="Web-{0A4A47BC-BF53-60FA-F10C-6B3DB65E0E05}" dt="2024-05-21T09:24:24.460" v="66" actId="20577"/>
          <ac:spMkLst>
            <pc:docMk/>
            <pc:sldMk cId="1234541937" sldId="316"/>
            <ac:spMk id="8" creationId="{49FCE1D3-C86E-A4C4-BFDA-81CEE7E3F81A}"/>
          </ac:spMkLst>
        </pc:spChg>
      </pc:sldChg>
      <pc:sldChg chg="modSp ord">
        <pc:chgData name="Emma Vicassiau" userId="S::e.vicassiau@parc-livradois-forez.org::c6355143-d9f2-47f8-a7e7-d38efdda307c" providerId="AD" clId="Web-{0A4A47BC-BF53-60FA-F10C-6B3DB65E0E05}" dt="2024-05-21T09:23:58.694" v="62" actId="14100"/>
        <pc:sldMkLst>
          <pc:docMk/>
          <pc:sldMk cId="627789" sldId="317"/>
        </pc:sldMkLst>
        <pc:spChg chg="mod">
          <ac:chgData name="Emma Vicassiau" userId="S::e.vicassiau@parc-livradois-forez.org::c6355143-d9f2-47f8-a7e7-d38efdda307c" providerId="AD" clId="Web-{0A4A47BC-BF53-60FA-F10C-6B3DB65E0E05}" dt="2024-05-21T09:23:58.694" v="62" actId="14100"/>
          <ac:spMkLst>
            <pc:docMk/>
            <pc:sldMk cId="627789" sldId="317"/>
            <ac:spMk id="6" creationId="{00000000-0000-0000-0000-000000000000}"/>
          </ac:spMkLst>
        </pc:spChg>
      </pc:sldChg>
      <pc:sldChg chg="modSp add replId">
        <pc:chgData name="Emma Vicassiau" userId="S::e.vicassiau@parc-livradois-forez.org::c6355143-d9f2-47f8-a7e7-d38efdda307c" providerId="AD" clId="Web-{0A4A47BC-BF53-60FA-F10C-6B3DB65E0E05}" dt="2024-05-21T09:24:48.040" v="78" actId="20577"/>
        <pc:sldMkLst>
          <pc:docMk/>
          <pc:sldMk cId="3317619721" sldId="321"/>
        </pc:sldMkLst>
        <pc:spChg chg="mod">
          <ac:chgData name="Emma Vicassiau" userId="S::e.vicassiau@parc-livradois-forez.org::c6355143-d9f2-47f8-a7e7-d38efdda307c" providerId="AD" clId="Web-{0A4A47BC-BF53-60FA-F10C-6B3DB65E0E05}" dt="2024-05-21T09:24:48.040" v="78" actId="20577"/>
          <ac:spMkLst>
            <pc:docMk/>
            <pc:sldMk cId="3317619721" sldId="321"/>
            <ac:spMk id="6" creationId="{00000000-0000-0000-0000-000000000000}"/>
          </ac:spMkLst>
        </pc:spChg>
      </pc:sldChg>
      <pc:sldChg chg="add replId">
        <pc:chgData name="Emma Vicassiau" userId="S::e.vicassiau@parc-livradois-forez.org::c6355143-d9f2-47f8-a7e7-d38efdda307c" providerId="AD" clId="Web-{0A4A47BC-BF53-60FA-F10C-6B3DB65E0E05}" dt="2024-05-21T09:24:30.867" v="70"/>
        <pc:sldMkLst>
          <pc:docMk/>
          <pc:sldMk cId="3494819949" sldId="322"/>
        </pc:sldMkLst>
      </pc:sldChg>
      <pc:sldChg chg="addSp delSp modSp new">
        <pc:chgData name="Emma Vicassiau" userId="S::e.vicassiau@parc-livradois-forez.org::c6355143-d9f2-47f8-a7e7-d38efdda307c" providerId="AD" clId="Web-{0A4A47BC-BF53-60FA-F10C-6B3DB65E0E05}" dt="2024-05-21T09:35:38.955" v="140"/>
        <pc:sldMkLst>
          <pc:docMk/>
          <pc:sldMk cId="1978494370" sldId="323"/>
        </pc:sldMkLst>
        <pc:picChg chg="add del mod modCrop">
          <ac:chgData name="Emma Vicassiau" userId="S::e.vicassiau@parc-livradois-forez.org::c6355143-d9f2-47f8-a7e7-d38efdda307c" providerId="AD" clId="Web-{0A4A47BC-BF53-60FA-F10C-6B3DB65E0E05}" dt="2024-05-21T09:31:56.197" v="98"/>
          <ac:picMkLst>
            <pc:docMk/>
            <pc:sldMk cId="1978494370" sldId="323"/>
            <ac:picMk id="2" creationId="{2CDE24A5-F3ED-8431-3AD4-B2A528541F5E}"/>
          </ac:picMkLst>
        </pc:picChg>
        <pc:picChg chg="add del mod">
          <ac:chgData name="Emma Vicassiau" userId="S::e.vicassiau@parc-livradois-forez.org::c6355143-d9f2-47f8-a7e7-d38efdda307c" providerId="AD" clId="Web-{0A4A47BC-BF53-60FA-F10C-6B3DB65E0E05}" dt="2024-05-21T09:32:16.885" v="102"/>
          <ac:picMkLst>
            <pc:docMk/>
            <pc:sldMk cId="1978494370" sldId="323"/>
            <ac:picMk id="3" creationId="{371D5F56-E728-9900-D298-0976600DB0D6}"/>
          </ac:picMkLst>
        </pc:picChg>
        <pc:picChg chg="add mod modCrop">
          <ac:chgData name="Emma Vicassiau" userId="S::e.vicassiau@parc-livradois-forez.org::c6355143-d9f2-47f8-a7e7-d38efdda307c" providerId="AD" clId="Web-{0A4A47BC-BF53-60FA-F10C-6B3DB65E0E05}" dt="2024-05-21T09:35:38.955" v="140"/>
          <ac:picMkLst>
            <pc:docMk/>
            <pc:sldMk cId="1978494370" sldId="323"/>
            <ac:picMk id="4" creationId="{7D898EB2-3BAE-CC93-D08B-21A95BEF822B}"/>
          </ac:picMkLst>
        </pc:picChg>
      </pc:sldChg>
      <pc:sldChg chg="add ord replId">
        <pc:chgData name="Emma Vicassiau" userId="S::e.vicassiau@parc-livradois-forez.org::c6355143-d9f2-47f8-a7e7-d38efdda307c" providerId="AD" clId="Web-{0A4A47BC-BF53-60FA-F10C-6B3DB65E0E05}" dt="2024-05-21T09:33:28.185" v="117"/>
        <pc:sldMkLst>
          <pc:docMk/>
          <pc:sldMk cId="2793426572" sldId="324"/>
        </pc:sldMkLst>
      </pc:sldChg>
      <pc:sldChg chg="addSp delSp modSp new">
        <pc:chgData name="Emma Vicassiau" userId="S::e.vicassiau@parc-livradois-forez.org::c6355143-d9f2-47f8-a7e7-d38efdda307c" providerId="AD" clId="Web-{0A4A47BC-BF53-60FA-F10C-6B3DB65E0E05}" dt="2024-05-21T09:35:15.095" v="136" actId="1076"/>
        <pc:sldMkLst>
          <pc:docMk/>
          <pc:sldMk cId="1413044760" sldId="325"/>
        </pc:sldMkLst>
        <pc:spChg chg="del">
          <ac:chgData name="Emma Vicassiau" userId="S::e.vicassiau@parc-livradois-forez.org::c6355143-d9f2-47f8-a7e7-d38efdda307c" providerId="AD" clId="Web-{0A4A47BC-BF53-60FA-F10C-6B3DB65E0E05}" dt="2024-05-21T09:34:19.921" v="126"/>
          <ac:spMkLst>
            <pc:docMk/>
            <pc:sldMk cId="1413044760" sldId="325"/>
            <ac:spMk id="2" creationId="{EFB1FEFE-749B-79D5-A519-986B78CFD59E}"/>
          </ac:spMkLst>
        </pc:spChg>
        <pc:spChg chg="del">
          <ac:chgData name="Emma Vicassiau" userId="S::e.vicassiau@parc-livradois-forez.org::c6355143-d9f2-47f8-a7e7-d38efdda307c" providerId="AD" clId="Web-{0A4A47BC-BF53-60FA-F10C-6B3DB65E0E05}" dt="2024-05-21T09:34:21.249" v="127"/>
          <ac:spMkLst>
            <pc:docMk/>
            <pc:sldMk cId="1413044760" sldId="325"/>
            <ac:spMk id="3" creationId="{2D5A1BA6-2A49-EDB4-A71E-5C8CC2F0C276}"/>
          </ac:spMkLst>
        </pc:spChg>
        <pc:picChg chg="add del mod">
          <ac:chgData name="Emma Vicassiau" userId="S::e.vicassiau@parc-livradois-forez.org::c6355143-d9f2-47f8-a7e7-d38efdda307c" providerId="AD" clId="Web-{0A4A47BC-BF53-60FA-F10C-6B3DB65E0E05}" dt="2024-05-21T09:34:39.969" v="132"/>
          <ac:picMkLst>
            <pc:docMk/>
            <pc:sldMk cId="1413044760" sldId="325"/>
            <ac:picMk id="4" creationId="{184D732E-D5BF-205D-0307-1FFEFD6FE791}"/>
          </ac:picMkLst>
        </pc:picChg>
        <pc:picChg chg="add mod">
          <ac:chgData name="Emma Vicassiau" userId="S::e.vicassiau@parc-livradois-forez.org::c6355143-d9f2-47f8-a7e7-d38efdda307c" providerId="AD" clId="Web-{0A4A47BC-BF53-60FA-F10C-6B3DB65E0E05}" dt="2024-05-21T09:35:15.095" v="136" actId="1076"/>
          <ac:picMkLst>
            <pc:docMk/>
            <pc:sldMk cId="1413044760" sldId="325"/>
            <ac:picMk id="5" creationId="{F8DD43CC-55FC-96BC-8BEF-8491F9032071}"/>
          </ac:picMkLst>
        </pc:picChg>
      </pc:sldChg>
    </pc:docChg>
  </pc:docChgLst>
  <pc:docChgLst>
    <pc:chgData name="Emma Vicassiau" userId="S::e.vicassiau@parc-livradois-forez.org::c6355143-d9f2-47f8-a7e7-d38efdda307c" providerId="AD" clId="Web-{40F6AACA-8D04-8099-D746-9C532250BA39}"/>
    <pc:docChg chg="addSld delSld modSld sldOrd">
      <pc:chgData name="Emma Vicassiau" userId="S::e.vicassiau@parc-livradois-forez.org::c6355143-d9f2-47f8-a7e7-d38efdda307c" providerId="AD" clId="Web-{40F6AACA-8D04-8099-D746-9C532250BA39}" dt="2024-04-10T14:57:27.317" v="623" actId="20577"/>
      <pc:docMkLst>
        <pc:docMk/>
      </pc:docMkLst>
      <pc:sldChg chg="modSp">
        <pc:chgData name="Emma Vicassiau" userId="S::e.vicassiau@parc-livradois-forez.org::c6355143-d9f2-47f8-a7e7-d38efdda307c" providerId="AD" clId="Web-{40F6AACA-8D04-8099-D746-9C532250BA39}" dt="2024-04-10T12:37:51.594" v="17" actId="20577"/>
        <pc:sldMkLst>
          <pc:docMk/>
          <pc:sldMk cId="0" sldId="256"/>
        </pc:sldMkLst>
        <pc:spChg chg="mod">
          <ac:chgData name="Emma Vicassiau" userId="S::e.vicassiau@parc-livradois-forez.org::c6355143-d9f2-47f8-a7e7-d38efdda307c" providerId="AD" clId="Web-{40F6AACA-8D04-8099-D746-9C532250BA39}" dt="2024-04-10T12:37:51.594" v="17" actId="20577"/>
          <ac:spMkLst>
            <pc:docMk/>
            <pc:sldMk cId="0" sldId="256"/>
            <ac:spMk id="53" creationId="{00000000-0000-0000-0000-000000000000}"/>
          </ac:spMkLst>
        </pc:spChg>
      </pc:sldChg>
      <pc:sldChg chg="modSp">
        <pc:chgData name="Emma Vicassiau" userId="S::e.vicassiau@parc-livradois-forez.org::c6355143-d9f2-47f8-a7e7-d38efdda307c" providerId="AD" clId="Web-{40F6AACA-8D04-8099-D746-9C532250BA39}" dt="2024-04-10T12:38:19.658" v="34" actId="20577"/>
        <pc:sldMkLst>
          <pc:docMk/>
          <pc:sldMk cId="0" sldId="257"/>
        </pc:sldMkLst>
        <pc:spChg chg="mod">
          <ac:chgData name="Emma Vicassiau" userId="S::e.vicassiau@parc-livradois-forez.org::c6355143-d9f2-47f8-a7e7-d38efdda307c" providerId="AD" clId="Web-{40F6AACA-8D04-8099-D746-9C532250BA39}" dt="2024-04-10T12:38:19.658" v="34" actId="20577"/>
          <ac:spMkLst>
            <pc:docMk/>
            <pc:sldMk cId="0" sldId="257"/>
            <ac:spMk id="62" creationId="{00000000-0000-0000-0000-000000000000}"/>
          </ac:spMkLst>
        </pc:spChg>
      </pc:sldChg>
      <pc:sldChg chg="modSp">
        <pc:chgData name="Emma Vicassiau" userId="S::e.vicassiau@parc-livradois-forez.org::c6355143-d9f2-47f8-a7e7-d38efdda307c" providerId="AD" clId="Web-{40F6AACA-8D04-8099-D746-9C532250BA39}" dt="2024-04-10T12:39:19.660" v="38" actId="20577"/>
        <pc:sldMkLst>
          <pc:docMk/>
          <pc:sldMk cId="0" sldId="263"/>
        </pc:sldMkLst>
        <pc:spChg chg="mod">
          <ac:chgData name="Emma Vicassiau" userId="S::e.vicassiau@parc-livradois-forez.org::c6355143-d9f2-47f8-a7e7-d38efdda307c" providerId="AD" clId="Web-{40F6AACA-8D04-8099-D746-9C532250BA39}" dt="2024-04-10T12:39:19.660" v="38" actId="20577"/>
          <ac:spMkLst>
            <pc:docMk/>
            <pc:sldMk cId="0" sldId="263"/>
            <ac:spMk id="107" creationId="{00000000-0000-0000-0000-000000000000}"/>
          </ac:spMkLst>
        </pc:spChg>
      </pc:sldChg>
      <pc:sldChg chg="del">
        <pc:chgData name="Emma Vicassiau" userId="S::e.vicassiau@parc-livradois-forez.org::c6355143-d9f2-47f8-a7e7-d38efdda307c" providerId="AD" clId="Web-{40F6AACA-8D04-8099-D746-9C532250BA39}" dt="2024-04-10T13:06:35.027" v="43"/>
        <pc:sldMkLst>
          <pc:docMk/>
          <pc:sldMk cId="3285030550" sldId="280"/>
        </pc:sldMkLst>
      </pc:sldChg>
      <pc:sldChg chg="add ord">
        <pc:chgData name="Emma Vicassiau" userId="S::e.vicassiau@parc-livradois-forez.org::c6355143-d9f2-47f8-a7e7-d38efdda307c" providerId="AD" clId="Web-{40F6AACA-8D04-8099-D746-9C532250BA39}" dt="2024-04-10T13:06:29.370" v="41"/>
        <pc:sldMkLst>
          <pc:docMk/>
          <pc:sldMk cId="2937470883" sldId="297"/>
        </pc:sldMkLst>
      </pc:sldChg>
      <pc:sldChg chg="del">
        <pc:chgData name="Emma Vicassiau" userId="S::e.vicassiau@parc-livradois-forez.org::c6355143-d9f2-47f8-a7e7-d38efdda307c" providerId="AD" clId="Web-{40F6AACA-8D04-8099-D746-9C532250BA39}" dt="2024-04-10T13:07:38.826" v="58"/>
        <pc:sldMkLst>
          <pc:docMk/>
          <pc:sldMk cId="2563045826" sldId="298"/>
        </pc:sldMkLst>
      </pc:sldChg>
      <pc:sldChg chg="addSp delSp modSp add">
        <pc:chgData name="Emma Vicassiau" userId="S::e.vicassiau@parc-livradois-forez.org::c6355143-d9f2-47f8-a7e7-d38efdda307c" providerId="AD" clId="Web-{40F6AACA-8D04-8099-D746-9C532250BA39}" dt="2024-04-10T14:15:44.070" v="264" actId="20577"/>
        <pc:sldMkLst>
          <pc:docMk/>
          <pc:sldMk cId="2876901064" sldId="299"/>
        </pc:sldMkLst>
        <pc:spChg chg="del">
          <ac:chgData name="Emma Vicassiau" userId="S::e.vicassiau@parc-livradois-forez.org::c6355143-d9f2-47f8-a7e7-d38efdda307c" providerId="AD" clId="Web-{40F6AACA-8D04-8099-D746-9C532250BA39}" dt="2024-04-10T14:11:21.938" v="163"/>
          <ac:spMkLst>
            <pc:docMk/>
            <pc:sldMk cId="2876901064" sldId="299"/>
            <ac:spMk id="3" creationId="{85B830F6-8F76-18FD-4A2E-3BAB3332CEE5}"/>
          </ac:spMkLst>
        </pc:spChg>
        <pc:spChg chg="add del">
          <ac:chgData name="Emma Vicassiau" userId="S::e.vicassiau@parc-livradois-forez.org::c6355143-d9f2-47f8-a7e7-d38efdda307c" providerId="AD" clId="Web-{40F6AACA-8D04-8099-D746-9C532250BA39}" dt="2024-04-10T14:11:24.735" v="165"/>
          <ac:spMkLst>
            <pc:docMk/>
            <pc:sldMk cId="2876901064" sldId="299"/>
            <ac:spMk id="4" creationId="{6B56CE75-FED9-F6B1-8A6D-AB160350F606}"/>
          </ac:spMkLst>
        </pc:spChg>
        <pc:spChg chg="mod">
          <ac:chgData name="Emma Vicassiau" userId="S::e.vicassiau@parc-livradois-forez.org::c6355143-d9f2-47f8-a7e7-d38efdda307c" providerId="AD" clId="Web-{40F6AACA-8D04-8099-D746-9C532250BA39}" dt="2024-04-10T14:12:46.706" v="197" actId="20577"/>
          <ac:spMkLst>
            <pc:docMk/>
            <pc:sldMk cId="2876901064" sldId="299"/>
            <ac:spMk id="5" creationId="{00000000-0000-0000-0000-000000000000}"/>
          </ac:spMkLst>
        </pc:spChg>
        <pc:spChg chg="mod">
          <ac:chgData name="Emma Vicassiau" userId="S::e.vicassiau@parc-livradois-forez.org::c6355143-d9f2-47f8-a7e7-d38efdda307c" providerId="AD" clId="Web-{40F6AACA-8D04-8099-D746-9C532250BA39}" dt="2024-04-10T14:15:44.070" v="264" actId="20577"/>
          <ac:spMkLst>
            <pc:docMk/>
            <pc:sldMk cId="2876901064" sldId="299"/>
            <ac:spMk id="6" creationId="{00000000-0000-0000-0000-000000000000}"/>
          </ac:spMkLst>
        </pc:spChg>
        <pc:spChg chg="add">
          <ac:chgData name="Emma Vicassiau" userId="S::e.vicassiau@parc-livradois-forez.org::c6355143-d9f2-47f8-a7e7-d38efdda307c" providerId="AD" clId="Web-{40F6AACA-8D04-8099-D746-9C532250BA39}" dt="2024-04-10T14:11:28.423" v="167"/>
          <ac:spMkLst>
            <pc:docMk/>
            <pc:sldMk cId="2876901064" sldId="299"/>
            <ac:spMk id="8" creationId="{489EF3F1-7CC3-A72B-FF81-5AAB71345E92}"/>
          </ac:spMkLst>
        </pc:spChg>
        <pc:spChg chg="mod">
          <ac:chgData name="Emma Vicassiau" userId="S::e.vicassiau@parc-livradois-forez.org::c6355143-d9f2-47f8-a7e7-d38efdda307c" providerId="AD" clId="Web-{40F6AACA-8D04-8099-D746-9C532250BA39}" dt="2024-04-10T14:11:32.626" v="168" actId="1076"/>
          <ac:spMkLst>
            <pc:docMk/>
            <pc:sldMk cId="2876901064" sldId="299"/>
            <ac:spMk id="9" creationId="{92E80DC6-19D5-A408-3813-3B1C3FBD5A69}"/>
          </ac:spMkLst>
        </pc:spChg>
        <pc:graphicFrameChg chg="add del mod">
          <ac:chgData name="Emma Vicassiau" userId="S::e.vicassiau@parc-livradois-forez.org::c6355143-d9f2-47f8-a7e7-d38efdda307c" providerId="AD" clId="Web-{40F6AACA-8D04-8099-D746-9C532250BA39}" dt="2024-04-10T14:13:34.379" v="213"/>
          <ac:graphicFrameMkLst>
            <pc:docMk/>
            <pc:sldMk cId="2876901064" sldId="299"/>
            <ac:graphicFrameMk id="11" creationId="{21B0C455-A8EC-E195-664B-549A7295F665}"/>
          </ac:graphicFrameMkLst>
        </pc:graphicFrameChg>
        <pc:graphicFrameChg chg="add del mod">
          <ac:chgData name="Emma Vicassiau" userId="S::e.vicassiau@parc-livradois-forez.org::c6355143-d9f2-47f8-a7e7-d38efdda307c" providerId="AD" clId="Web-{40F6AACA-8D04-8099-D746-9C532250BA39}" dt="2024-04-10T14:13:38.082" v="217"/>
          <ac:graphicFrameMkLst>
            <pc:docMk/>
            <pc:sldMk cId="2876901064" sldId="299"/>
            <ac:graphicFrameMk id="13" creationId="{A95D7E4B-A635-A7F8-0203-4E05A218E215}"/>
          </ac:graphicFrameMkLst>
        </pc:graphicFrameChg>
      </pc:sldChg>
      <pc:sldChg chg="addSp delSp modSp add del">
        <pc:chgData name="Emma Vicassiau" userId="S::e.vicassiau@parc-livradois-forez.org::c6355143-d9f2-47f8-a7e7-d38efdda307c" providerId="AD" clId="Web-{40F6AACA-8D04-8099-D746-9C532250BA39}" dt="2024-04-10T14:57:27.317" v="623" actId="20577"/>
        <pc:sldMkLst>
          <pc:docMk/>
          <pc:sldMk cId="506591389" sldId="300"/>
        </pc:sldMkLst>
        <pc:spChg chg="del">
          <ac:chgData name="Emma Vicassiau" userId="S::e.vicassiau@parc-livradois-forez.org::c6355143-d9f2-47f8-a7e7-d38efdda307c" providerId="AD" clId="Web-{40F6AACA-8D04-8099-D746-9C532250BA39}" dt="2024-04-10T14:16:51.837" v="298"/>
          <ac:spMkLst>
            <pc:docMk/>
            <pc:sldMk cId="506591389" sldId="300"/>
            <ac:spMk id="3" creationId="{7E5C8249-208E-A1A6-0FEB-869D39877278}"/>
          </ac:spMkLst>
        </pc:spChg>
        <pc:spChg chg="add mod">
          <ac:chgData name="Emma Vicassiau" userId="S::e.vicassiau@parc-livradois-forez.org::c6355143-d9f2-47f8-a7e7-d38efdda307c" providerId="AD" clId="Web-{40F6AACA-8D04-8099-D746-9C532250BA39}" dt="2024-04-10T14:26:45.679" v="331" actId="1076"/>
          <ac:spMkLst>
            <pc:docMk/>
            <pc:sldMk cId="506591389" sldId="300"/>
            <ac:spMk id="4" creationId="{F2C294C7-54FE-62A7-5D64-2BCCB516E267}"/>
          </ac:spMkLst>
        </pc:spChg>
        <pc:spChg chg="mod">
          <ac:chgData name="Emma Vicassiau" userId="S::e.vicassiau@parc-livradois-forez.org::c6355143-d9f2-47f8-a7e7-d38efdda307c" providerId="AD" clId="Web-{40F6AACA-8D04-8099-D746-9C532250BA39}" dt="2024-04-10T14:16:55.806" v="300" actId="1076"/>
          <ac:spMkLst>
            <pc:docMk/>
            <pc:sldMk cId="506591389" sldId="300"/>
            <ac:spMk id="6" creationId="{00000000-0000-0000-0000-000000000000}"/>
          </ac:spMkLst>
        </pc:spChg>
        <pc:spChg chg="mod">
          <ac:chgData name="Emma Vicassiau" userId="S::e.vicassiau@parc-livradois-forez.org::c6355143-d9f2-47f8-a7e7-d38efdda307c" providerId="AD" clId="Web-{40F6AACA-8D04-8099-D746-9C532250BA39}" dt="2024-04-10T14:27:21.133" v="339" actId="1076"/>
          <ac:spMkLst>
            <pc:docMk/>
            <pc:sldMk cId="506591389" sldId="300"/>
            <ac:spMk id="8" creationId="{00000000-0000-0000-0000-000000000000}"/>
          </ac:spMkLst>
        </pc:spChg>
        <pc:spChg chg="mod">
          <ac:chgData name="Emma Vicassiau" userId="S::e.vicassiau@parc-livradois-forez.org::c6355143-d9f2-47f8-a7e7-d38efdda307c" providerId="AD" clId="Web-{40F6AACA-8D04-8099-D746-9C532250BA39}" dt="2024-04-10T14:57:27.317" v="623" actId="20577"/>
          <ac:spMkLst>
            <pc:docMk/>
            <pc:sldMk cId="506591389" sldId="300"/>
            <ac:spMk id="9" creationId="{00000000-0000-0000-0000-000000000000}"/>
          </ac:spMkLst>
        </pc:spChg>
      </pc:sldChg>
      <pc:sldChg chg="modSp add del">
        <pc:chgData name="Emma Vicassiau" userId="S::e.vicassiau@parc-livradois-forez.org::c6355143-d9f2-47f8-a7e7-d38efdda307c" providerId="AD" clId="Web-{40F6AACA-8D04-8099-D746-9C532250BA39}" dt="2024-04-10T13:07:29.107" v="56"/>
        <pc:sldMkLst>
          <pc:docMk/>
          <pc:sldMk cId="3139800496" sldId="304"/>
        </pc:sldMkLst>
        <pc:spChg chg="mod">
          <ac:chgData name="Emma Vicassiau" userId="S::e.vicassiau@parc-livradois-forez.org::c6355143-d9f2-47f8-a7e7-d38efdda307c" providerId="AD" clId="Web-{40F6AACA-8D04-8099-D746-9C532250BA39}" dt="2024-04-10T13:07:21.888" v="54" actId="20577"/>
          <ac:spMkLst>
            <pc:docMk/>
            <pc:sldMk cId="3139800496" sldId="304"/>
            <ac:spMk id="124" creationId="{00000000-0000-0000-0000-000000000000}"/>
          </ac:spMkLst>
        </pc:spChg>
      </pc:sldChg>
      <pc:sldChg chg="modSp add">
        <pc:chgData name="Emma Vicassiau" userId="S::e.vicassiau@parc-livradois-forez.org::c6355143-d9f2-47f8-a7e7-d38efdda307c" providerId="AD" clId="Web-{40F6AACA-8D04-8099-D746-9C532250BA39}" dt="2024-04-10T13:07:00.840" v="53" actId="1076"/>
        <pc:sldMkLst>
          <pc:docMk/>
          <pc:sldMk cId="4077283706" sldId="305"/>
        </pc:sldMkLst>
        <pc:spChg chg="mod">
          <ac:chgData name="Emma Vicassiau" userId="S::e.vicassiau@parc-livradois-forez.org::c6355143-d9f2-47f8-a7e7-d38efdda307c" providerId="AD" clId="Web-{40F6AACA-8D04-8099-D746-9C532250BA39}" dt="2024-04-10T13:07:00.840" v="53" actId="1076"/>
          <ac:spMkLst>
            <pc:docMk/>
            <pc:sldMk cId="4077283706" sldId="305"/>
            <ac:spMk id="5" creationId="{85C2A57D-8448-2E72-CDFF-DE26495EB0F0}"/>
          </ac:spMkLst>
        </pc:spChg>
      </pc:sldChg>
      <pc:sldChg chg="modSp add">
        <pc:chgData name="Emma Vicassiau" userId="S::e.vicassiau@parc-livradois-forez.org::c6355143-d9f2-47f8-a7e7-d38efdda307c" providerId="AD" clId="Web-{40F6AACA-8D04-8099-D746-9C532250BA39}" dt="2024-04-10T14:11:12.391" v="162" actId="1076"/>
        <pc:sldMkLst>
          <pc:docMk/>
          <pc:sldMk cId="523014954" sldId="306"/>
        </pc:sldMkLst>
        <pc:spChg chg="mod">
          <ac:chgData name="Emma Vicassiau" userId="S::e.vicassiau@parc-livradois-forez.org::c6355143-d9f2-47f8-a7e7-d38efdda307c" providerId="AD" clId="Web-{40F6AACA-8D04-8099-D746-9C532250BA39}" dt="2024-04-10T14:08:24.075" v="114" actId="1076"/>
          <ac:spMkLst>
            <pc:docMk/>
            <pc:sldMk cId="523014954" sldId="306"/>
            <ac:spMk id="2" creationId="{61669C13-9460-1384-2264-C206916DF78E}"/>
          </ac:spMkLst>
        </pc:spChg>
        <pc:spChg chg="mod">
          <ac:chgData name="Emma Vicassiau" userId="S::e.vicassiau@parc-livradois-forez.org::c6355143-d9f2-47f8-a7e7-d38efdda307c" providerId="AD" clId="Web-{40F6AACA-8D04-8099-D746-9C532250BA39}" dt="2024-04-10T14:11:12.391" v="162" actId="1076"/>
          <ac:spMkLst>
            <pc:docMk/>
            <pc:sldMk cId="523014954" sldId="306"/>
            <ac:spMk id="4" creationId="{00000000-0000-0000-0000-000000000000}"/>
          </ac:spMkLst>
        </pc:spChg>
        <pc:spChg chg="mod">
          <ac:chgData name="Emma Vicassiau" userId="S::e.vicassiau@parc-livradois-forez.org::c6355143-d9f2-47f8-a7e7-d38efdda307c" providerId="AD" clId="Web-{40F6AACA-8D04-8099-D746-9C532250BA39}" dt="2024-04-10T14:11:07.891" v="161" actId="1076"/>
          <ac:spMkLst>
            <pc:docMk/>
            <pc:sldMk cId="523014954" sldId="306"/>
            <ac:spMk id="6" creationId="{00000000-0000-0000-0000-000000000000}"/>
          </ac:spMkLst>
        </pc:spChg>
      </pc:sldChg>
      <pc:sldChg chg="modSp add replId">
        <pc:chgData name="Emma Vicassiau" userId="S::e.vicassiau@parc-livradois-forez.org::c6355143-d9f2-47f8-a7e7-d38efdda307c" providerId="AD" clId="Web-{40F6AACA-8D04-8099-D746-9C532250BA39}" dt="2024-04-10T14:25:55.444" v="316" actId="20577"/>
        <pc:sldMkLst>
          <pc:docMk/>
          <pc:sldMk cId="2245161380" sldId="307"/>
        </pc:sldMkLst>
        <pc:spChg chg="mod">
          <ac:chgData name="Emma Vicassiau" userId="S::e.vicassiau@parc-livradois-forez.org::c6355143-d9f2-47f8-a7e7-d38efdda307c" providerId="AD" clId="Web-{40F6AACA-8D04-8099-D746-9C532250BA39}" dt="2024-04-10T14:25:55.444" v="316" actId="20577"/>
          <ac:spMkLst>
            <pc:docMk/>
            <pc:sldMk cId="2245161380" sldId="307"/>
            <ac:spMk id="4" creationId="{00000000-0000-0000-0000-000000000000}"/>
          </ac:spMkLst>
        </pc:spChg>
      </pc:sldChg>
      <pc:sldChg chg="modSp add replId">
        <pc:chgData name="Emma Vicassiau" userId="S::e.vicassiau@parc-livradois-forez.org::c6355143-d9f2-47f8-a7e7-d38efdda307c" providerId="AD" clId="Web-{40F6AACA-8D04-8099-D746-9C532250BA39}" dt="2024-04-10T14:26:13.131" v="325" actId="20577"/>
        <pc:sldMkLst>
          <pc:docMk/>
          <pc:sldMk cId="1765303302" sldId="308"/>
        </pc:sldMkLst>
        <pc:spChg chg="mod">
          <ac:chgData name="Emma Vicassiau" userId="S::e.vicassiau@parc-livradois-forez.org::c6355143-d9f2-47f8-a7e7-d38efdda307c" providerId="AD" clId="Web-{40F6AACA-8D04-8099-D746-9C532250BA39}" dt="2024-04-10T14:26:13.131" v="325" actId="20577"/>
          <ac:spMkLst>
            <pc:docMk/>
            <pc:sldMk cId="1765303302" sldId="308"/>
            <ac:spMk id="5" creationId="{85C2A57D-8448-2E72-CDFF-DE26495EB0F0}"/>
          </ac:spMkLst>
        </pc:spChg>
      </pc:sldChg>
      <pc:sldChg chg="modSp add ord replId">
        <pc:chgData name="Emma Vicassiau" userId="S::e.vicassiau@parc-livradois-forez.org::c6355143-d9f2-47f8-a7e7-d38efdda307c" providerId="AD" clId="Web-{40F6AACA-8D04-8099-D746-9C532250BA39}" dt="2024-04-10T14:53:23.170" v="535" actId="20577"/>
        <pc:sldMkLst>
          <pc:docMk/>
          <pc:sldMk cId="2994546916" sldId="309"/>
        </pc:sldMkLst>
        <pc:spChg chg="mod">
          <ac:chgData name="Emma Vicassiau" userId="S::e.vicassiau@parc-livradois-forez.org::c6355143-d9f2-47f8-a7e7-d38efdda307c" providerId="AD" clId="Web-{40F6AACA-8D04-8099-D746-9C532250BA39}" dt="2024-04-10T14:28:00.353" v="358" actId="20577"/>
          <ac:spMkLst>
            <pc:docMk/>
            <pc:sldMk cId="2994546916" sldId="309"/>
            <ac:spMk id="2" creationId="{61669C13-9460-1384-2264-C206916DF78E}"/>
          </ac:spMkLst>
        </pc:spChg>
        <pc:spChg chg="mod">
          <ac:chgData name="Emma Vicassiau" userId="S::e.vicassiau@parc-livradois-forez.org::c6355143-d9f2-47f8-a7e7-d38efdda307c" providerId="AD" clId="Web-{40F6AACA-8D04-8099-D746-9C532250BA39}" dt="2024-04-10T14:28:05.697" v="359"/>
          <ac:spMkLst>
            <pc:docMk/>
            <pc:sldMk cId="2994546916" sldId="309"/>
            <ac:spMk id="4" creationId="{00000000-0000-0000-0000-000000000000}"/>
          </ac:spMkLst>
        </pc:spChg>
        <pc:spChg chg="mod">
          <ac:chgData name="Emma Vicassiau" userId="S::e.vicassiau@parc-livradois-forez.org::c6355143-d9f2-47f8-a7e7-d38efdda307c" providerId="AD" clId="Web-{40F6AACA-8D04-8099-D746-9C532250BA39}" dt="2024-04-10T14:53:23.170" v="535" actId="20577"/>
          <ac:spMkLst>
            <pc:docMk/>
            <pc:sldMk cId="2994546916" sldId="309"/>
            <ac:spMk id="6" creationId="{00000000-0000-0000-0000-000000000000}"/>
          </ac:spMkLst>
        </pc:spChg>
      </pc:sldChg>
      <pc:sldChg chg="modSp add replId">
        <pc:chgData name="Emma Vicassiau" userId="S::e.vicassiau@parc-livradois-forez.org::c6355143-d9f2-47f8-a7e7-d38efdda307c" providerId="AD" clId="Web-{40F6AACA-8D04-8099-D746-9C532250BA39}" dt="2024-04-10T14:29:11.620" v="391" actId="20577"/>
        <pc:sldMkLst>
          <pc:docMk/>
          <pc:sldMk cId="3378843491" sldId="310"/>
        </pc:sldMkLst>
        <pc:spChg chg="mod">
          <ac:chgData name="Emma Vicassiau" userId="S::e.vicassiau@parc-livradois-forez.org::c6355143-d9f2-47f8-a7e7-d38efdda307c" providerId="AD" clId="Web-{40F6AACA-8D04-8099-D746-9C532250BA39}" dt="2024-04-10T14:29:11.620" v="391" actId="20577"/>
          <ac:spMkLst>
            <pc:docMk/>
            <pc:sldMk cId="3378843491" sldId="310"/>
            <ac:spMk id="6" creationId="{00000000-0000-0000-0000-000000000000}"/>
          </ac:spMkLst>
        </pc:spChg>
      </pc:sldChg>
      <pc:sldChg chg="addSp delSp modSp add replId">
        <pc:chgData name="Emma Vicassiau" userId="S::e.vicassiau@parc-livradois-forez.org::c6355143-d9f2-47f8-a7e7-d38efdda307c" providerId="AD" clId="Web-{40F6AACA-8D04-8099-D746-9C532250BA39}" dt="2024-04-10T14:54:07.078" v="558" actId="20577"/>
        <pc:sldMkLst>
          <pc:docMk/>
          <pc:sldMk cId="2773166143" sldId="311"/>
        </pc:sldMkLst>
        <pc:spChg chg="add del">
          <ac:chgData name="Emma Vicassiau" userId="S::e.vicassiau@parc-livradois-forez.org::c6355143-d9f2-47f8-a7e7-d38efdda307c" providerId="AD" clId="Web-{40F6AACA-8D04-8099-D746-9C532250BA39}" dt="2024-04-10T14:32:10.609" v="403"/>
          <ac:spMkLst>
            <pc:docMk/>
            <pc:sldMk cId="2773166143" sldId="311"/>
            <ac:spMk id="5" creationId="{F8398E20-EE3E-182B-2066-F9996F9E2840}"/>
          </ac:spMkLst>
        </pc:spChg>
        <pc:spChg chg="mod">
          <ac:chgData name="Emma Vicassiau" userId="S::e.vicassiau@parc-livradois-forez.org::c6355143-d9f2-47f8-a7e7-d38efdda307c" providerId="AD" clId="Web-{40F6AACA-8D04-8099-D746-9C532250BA39}" dt="2024-04-10T14:53:26.327" v="537" actId="20577"/>
          <ac:spMkLst>
            <pc:docMk/>
            <pc:sldMk cId="2773166143" sldId="311"/>
            <ac:spMk id="6" creationId="{00000000-0000-0000-0000-000000000000}"/>
          </ac:spMkLst>
        </pc:spChg>
        <pc:spChg chg="add del">
          <ac:chgData name="Emma Vicassiau" userId="S::e.vicassiau@parc-livradois-forez.org::c6355143-d9f2-47f8-a7e7-d38efdda307c" providerId="AD" clId="Web-{40F6AACA-8D04-8099-D746-9C532250BA39}" dt="2024-04-10T14:32:14.656" v="405"/>
          <ac:spMkLst>
            <pc:docMk/>
            <pc:sldMk cId="2773166143" sldId="311"/>
            <ac:spMk id="7" creationId="{92E80DC6-19D5-A408-3813-3B1C3FBD5A69}"/>
          </ac:spMkLst>
        </pc:spChg>
        <pc:spChg chg="add del">
          <ac:chgData name="Emma Vicassiau" userId="S::e.vicassiau@parc-livradois-forez.org::c6355143-d9f2-47f8-a7e7-d38efdda307c" providerId="AD" clId="Web-{40F6AACA-8D04-8099-D746-9C532250BA39}" dt="2024-04-10T14:46:39.786" v="495"/>
          <ac:spMkLst>
            <pc:docMk/>
            <pc:sldMk cId="2773166143" sldId="311"/>
            <ac:spMk id="8" creationId="{F8984D97-0861-E26E-3DCF-77BAE68BCDF8}"/>
          </ac:spMkLst>
        </pc:spChg>
        <pc:spChg chg="add del">
          <ac:chgData name="Emma Vicassiau" userId="S::e.vicassiau@parc-livradois-forez.org::c6355143-d9f2-47f8-a7e7-d38efdda307c" providerId="AD" clId="Web-{40F6AACA-8D04-8099-D746-9C532250BA39}" dt="2024-04-10T14:46:37.583" v="494"/>
          <ac:spMkLst>
            <pc:docMk/>
            <pc:sldMk cId="2773166143" sldId="311"/>
            <ac:spMk id="9" creationId="{8A2FD2D9-CD87-2334-CE8E-402E7C559896}"/>
          </ac:spMkLst>
        </pc:spChg>
        <pc:spChg chg="add mod">
          <ac:chgData name="Emma Vicassiau" userId="S::e.vicassiau@parc-livradois-forez.org::c6355143-d9f2-47f8-a7e7-d38efdda307c" providerId="AD" clId="Web-{40F6AACA-8D04-8099-D746-9C532250BA39}" dt="2024-04-10T14:53:30.702" v="538" actId="1076"/>
          <ac:spMkLst>
            <pc:docMk/>
            <pc:sldMk cId="2773166143" sldId="311"/>
            <ac:spMk id="10" creationId="{E60AE474-C10E-A57D-0218-4F2CD955BAF4}"/>
          </ac:spMkLst>
        </pc:spChg>
        <pc:spChg chg="add del mod">
          <ac:chgData name="Emma Vicassiau" userId="S::e.vicassiau@parc-livradois-forez.org::c6355143-d9f2-47f8-a7e7-d38efdda307c" providerId="AD" clId="Web-{40F6AACA-8D04-8099-D746-9C532250BA39}" dt="2024-04-10T14:52:11.309" v="513"/>
          <ac:spMkLst>
            <pc:docMk/>
            <pc:sldMk cId="2773166143" sldId="311"/>
            <ac:spMk id="11" creationId="{AD004D5C-584A-7638-EB8A-818F21F9D4E9}"/>
          </ac:spMkLst>
        </pc:spChg>
        <pc:spChg chg="add del mod">
          <ac:chgData name="Emma Vicassiau" userId="S::e.vicassiau@parc-livradois-forez.org::c6355143-d9f2-47f8-a7e7-d38efdda307c" providerId="AD" clId="Web-{40F6AACA-8D04-8099-D746-9C532250BA39}" dt="2024-04-10T14:52:25.560" v="519"/>
          <ac:spMkLst>
            <pc:docMk/>
            <pc:sldMk cId="2773166143" sldId="311"/>
            <ac:spMk id="12" creationId="{BCF3C315-3B4B-532D-E573-1E0C52322938}"/>
          </ac:spMkLst>
        </pc:spChg>
        <pc:spChg chg="add del">
          <ac:chgData name="Emma Vicassiau" userId="S::e.vicassiau@parc-livradois-forez.org::c6355143-d9f2-47f8-a7e7-d38efdda307c" providerId="AD" clId="Web-{40F6AACA-8D04-8099-D746-9C532250BA39}" dt="2024-04-10T14:52:44.544" v="527"/>
          <ac:spMkLst>
            <pc:docMk/>
            <pc:sldMk cId="2773166143" sldId="311"/>
            <ac:spMk id="13" creationId="{CDF2A0EA-2CC4-3D29-275A-BB084856327F}"/>
          </ac:spMkLst>
        </pc:spChg>
        <pc:spChg chg="add mod">
          <ac:chgData name="Emma Vicassiau" userId="S::e.vicassiau@parc-livradois-forez.org::c6355143-d9f2-47f8-a7e7-d38efdda307c" providerId="AD" clId="Web-{40F6AACA-8D04-8099-D746-9C532250BA39}" dt="2024-04-10T14:54:07.078" v="558" actId="20577"/>
          <ac:spMkLst>
            <pc:docMk/>
            <pc:sldMk cId="2773166143" sldId="311"/>
            <ac:spMk id="14" creationId="{12F2521C-0DA8-7037-BF0C-3308AF3F2F6E}"/>
          </ac:spMkLst>
        </pc:spChg>
      </pc:sldChg>
      <pc:sldChg chg="modSp add replId">
        <pc:chgData name="Emma Vicassiau" userId="S::e.vicassiau@parc-livradois-forez.org::c6355143-d9f2-47f8-a7e7-d38efdda307c" providerId="AD" clId="Web-{40F6AACA-8D04-8099-D746-9C532250BA39}" dt="2024-04-10T14:46:02.504" v="491" actId="20577"/>
        <pc:sldMkLst>
          <pc:docMk/>
          <pc:sldMk cId="3677653914" sldId="312"/>
        </pc:sldMkLst>
        <pc:spChg chg="mod">
          <ac:chgData name="Emma Vicassiau" userId="S::e.vicassiau@parc-livradois-forez.org::c6355143-d9f2-47f8-a7e7-d38efdda307c" providerId="AD" clId="Web-{40F6AACA-8D04-8099-D746-9C532250BA39}" dt="2024-04-10T14:44:52.736" v="448" actId="1076"/>
          <ac:spMkLst>
            <pc:docMk/>
            <pc:sldMk cId="3677653914" sldId="312"/>
            <ac:spMk id="2" creationId="{61669C13-9460-1384-2264-C206916DF78E}"/>
          </ac:spMkLst>
        </pc:spChg>
        <pc:spChg chg="mod">
          <ac:chgData name="Emma Vicassiau" userId="S::e.vicassiau@parc-livradois-forez.org::c6355143-d9f2-47f8-a7e7-d38efdda307c" providerId="AD" clId="Web-{40F6AACA-8D04-8099-D746-9C532250BA39}" dt="2024-04-10T14:44:54.939" v="449" actId="1076"/>
          <ac:spMkLst>
            <pc:docMk/>
            <pc:sldMk cId="3677653914" sldId="312"/>
            <ac:spMk id="4" creationId="{00000000-0000-0000-0000-000000000000}"/>
          </ac:spMkLst>
        </pc:spChg>
        <pc:spChg chg="mod">
          <ac:chgData name="Emma Vicassiau" userId="S::e.vicassiau@parc-livradois-forez.org::c6355143-d9f2-47f8-a7e7-d38efdda307c" providerId="AD" clId="Web-{40F6AACA-8D04-8099-D746-9C532250BA39}" dt="2024-04-10T14:46:02.504" v="491" actId="20577"/>
          <ac:spMkLst>
            <pc:docMk/>
            <pc:sldMk cId="3677653914" sldId="312"/>
            <ac:spMk id="6" creationId="{00000000-0000-0000-0000-000000000000}"/>
          </ac:spMkLst>
        </pc:spChg>
      </pc:sldChg>
      <pc:sldChg chg="addSp delSp modSp add ord replId">
        <pc:chgData name="Emma Vicassiau" userId="S::e.vicassiau@parc-livradois-forez.org::c6355143-d9f2-47f8-a7e7-d38efdda307c" providerId="AD" clId="Web-{40F6AACA-8D04-8099-D746-9C532250BA39}" dt="2024-04-10T14:57:14.723" v="620" actId="20577"/>
        <pc:sldMkLst>
          <pc:docMk/>
          <pc:sldMk cId="2608206738" sldId="313"/>
        </pc:sldMkLst>
        <pc:spChg chg="add">
          <ac:chgData name="Emma Vicassiau" userId="S::e.vicassiau@parc-livradois-forez.org::c6355143-d9f2-47f8-a7e7-d38efdda307c" providerId="AD" clId="Web-{40F6AACA-8D04-8099-D746-9C532250BA39}" dt="2024-04-10T14:55:51.080" v="591"/>
          <ac:spMkLst>
            <pc:docMk/>
            <pc:sldMk cId="2608206738" sldId="313"/>
            <ac:spMk id="3" creationId="{8F4B9212-F124-CEE2-657F-BDE4FE21A1ED}"/>
          </ac:spMkLst>
        </pc:spChg>
        <pc:spChg chg="del">
          <ac:chgData name="Emma Vicassiau" userId="S::e.vicassiau@parc-livradois-forez.org::c6355143-d9f2-47f8-a7e7-d38efdda307c" providerId="AD" clId="Web-{40F6AACA-8D04-8099-D746-9C532250BA39}" dt="2024-04-10T14:55:50.689" v="590"/>
          <ac:spMkLst>
            <pc:docMk/>
            <pc:sldMk cId="2608206738" sldId="313"/>
            <ac:spMk id="4" creationId="{F2C294C7-54FE-62A7-5D64-2BCCB516E267}"/>
          </ac:spMkLst>
        </pc:spChg>
        <pc:spChg chg="mod">
          <ac:chgData name="Emma Vicassiau" userId="S::e.vicassiau@parc-livradois-forez.org::c6355143-d9f2-47f8-a7e7-d38efdda307c" providerId="AD" clId="Web-{40F6AACA-8D04-8099-D746-9C532250BA39}" dt="2024-04-10T14:55:56.283" v="592"/>
          <ac:spMkLst>
            <pc:docMk/>
            <pc:sldMk cId="2608206738" sldId="313"/>
            <ac:spMk id="6" creationId="{00000000-0000-0000-0000-000000000000}"/>
          </ac:spMkLst>
        </pc:spChg>
        <pc:spChg chg="mod">
          <ac:chgData name="Emma Vicassiau" userId="S::e.vicassiau@parc-livradois-forez.org::c6355143-d9f2-47f8-a7e7-d38efdda307c" providerId="AD" clId="Web-{40F6AACA-8D04-8099-D746-9C532250BA39}" dt="2024-04-10T14:56:32.112" v="610" actId="1076"/>
          <ac:spMkLst>
            <pc:docMk/>
            <pc:sldMk cId="2608206738" sldId="313"/>
            <ac:spMk id="7" creationId="{00000000-0000-0000-0000-000000000000}"/>
          </ac:spMkLst>
        </pc:spChg>
        <pc:spChg chg="mod">
          <ac:chgData name="Emma Vicassiau" userId="S::e.vicassiau@parc-livradois-forez.org::c6355143-d9f2-47f8-a7e7-d38efdda307c" providerId="AD" clId="Web-{40F6AACA-8D04-8099-D746-9C532250BA39}" dt="2024-04-10T14:56:41.863" v="616" actId="20577"/>
          <ac:spMkLst>
            <pc:docMk/>
            <pc:sldMk cId="2608206738" sldId="313"/>
            <ac:spMk id="8" creationId="{00000000-0000-0000-0000-000000000000}"/>
          </ac:spMkLst>
        </pc:spChg>
        <pc:spChg chg="mod">
          <ac:chgData name="Emma Vicassiau" userId="S::e.vicassiau@parc-livradois-forez.org::c6355143-d9f2-47f8-a7e7-d38efdda307c" providerId="AD" clId="Web-{40F6AACA-8D04-8099-D746-9C532250BA39}" dt="2024-04-10T14:57:14.723" v="620" actId="20577"/>
          <ac:spMkLst>
            <pc:docMk/>
            <pc:sldMk cId="2608206738" sldId="313"/>
            <ac:spMk id="9" creationId="{00000000-0000-0000-0000-000000000000}"/>
          </ac:spMkLst>
        </pc:spChg>
      </pc:sldChg>
      <pc:sldChg chg="add del">
        <pc:chgData name="Emma Vicassiau" userId="S::e.vicassiau@parc-livradois-forez.org::c6355143-d9f2-47f8-a7e7-d38efdda307c" providerId="AD" clId="Web-{40F6AACA-8D04-8099-D746-9C532250BA39}" dt="2024-04-10T14:44:16.017" v="433"/>
        <pc:sldMkLst>
          <pc:docMk/>
          <pc:sldMk cId="951355034" sldId="315"/>
        </pc:sldMkLst>
      </pc:sldChg>
      <pc:sldChg chg="del">
        <pc:chgData name="Emma Vicassiau" userId="S::e.vicassiau@parc-livradois-forez.org::c6355143-d9f2-47f8-a7e7-d38efdda307c" providerId="AD" clId="Web-{40F6AACA-8D04-8099-D746-9C532250BA39}" dt="2024-04-10T13:06:24.558" v="39"/>
        <pc:sldMkLst>
          <pc:docMk/>
          <pc:sldMk cId="250464084" sldId="318"/>
        </pc:sldMkLst>
      </pc:sldChg>
    </pc:docChg>
  </pc:docChgLst>
  <pc:docChgLst>
    <pc:chgData clId="Web-{62DDC8A6-E485-E99F-AEB2-B24E3A70D6A0}"/>
    <pc:docChg chg="modSld">
      <pc:chgData name="" userId="" providerId="" clId="Web-{62DDC8A6-E485-E99F-AEB2-B24E3A70D6A0}" dt="2024-04-05T13:48:13.159" v="7" actId="20577"/>
      <pc:docMkLst>
        <pc:docMk/>
      </pc:docMkLst>
      <pc:sldChg chg="modSp">
        <pc:chgData name="" userId="" providerId="" clId="Web-{62DDC8A6-E485-E99F-AEB2-B24E3A70D6A0}" dt="2024-04-05T13:48:13.159" v="7" actId="20577"/>
        <pc:sldMkLst>
          <pc:docMk/>
          <pc:sldMk cId="0" sldId="256"/>
        </pc:sldMkLst>
        <pc:spChg chg="mod">
          <ac:chgData name="" userId="" providerId="" clId="Web-{62DDC8A6-E485-E99F-AEB2-B24E3A70D6A0}" dt="2024-04-05T13:48:13.159" v="7" actId="20577"/>
          <ac:spMkLst>
            <pc:docMk/>
            <pc:sldMk cId="0" sldId="256"/>
            <ac:spMk id="53" creationId="{00000000-0000-0000-0000-000000000000}"/>
          </ac:spMkLst>
        </pc:spChg>
      </pc:sldChg>
    </pc:docChg>
  </pc:docChgLst>
  <pc:docChgLst>
    <pc:chgData name="Emma Vicassiau" userId="S::e.vicassiau@parc-livradois-forez.org::c6355143-d9f2-47f8-a7e7-d38efdda307c" providerId="AD" clId="Web-{D34F61F6-4FB3-B853-3949-745A807A5D81}"/>
    <pc:docChg chg="addSld delSld">
      <pc:chgData name="Emma Vicassiau" userId="S::e.vicassiau@parc-livradois-forez.org::c6355143-d9f2-47f8-a7e7-d38efdda307c" providerId="AD" clId="Web-{D34F61F6-4FB3-B853-3949-745A807A5D81}" dt="2024-05-21T09:38:39.661" v="1"/>
      <pc:docMkLst>
        <pc:docMk/>
      </pc:docMkLst>
      <pc:sldChg chg="add del replId">
        <pc:chgData name="Emma Vicassiau" userId="S::e.vicassiau@parc-livradois-forez.org::c6355143-d9f2-47f8-a7e7-d38efdda307c" providerId="AD" clId="Web-{D34F61F6-4FB3-B853-3949-745A807A5D81}" dt="2024-05-21T09:38:39.661" v="1"/>
        <pc:sldMkLst>
          <pc:docMk/>
          <pc:sldMk cId="566680708"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Anne</a:t>
            </a:r>
            <a:endParaRPr/>
          </a:p>
        </p:txBody>
      </p:sp>
      <p:sp>
        <p:nvSpPr>
          <p:cNvPr id="112" name="Google Shape;112;p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31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277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158750" indent="0">
              <a:buNone/>
            </a:pPr>
            <a:endParaRPr lang="fr-FR" dirty="0"/>
          </a:p>
        </p:txBody>
      </p:sp>
    </p:spTree>
    <p:extLst>
      <p:ext uri="{BB962C8B-B14F-4D97-AF65-F5344CB8AC3E}">
        <p14:creationId xmlns:p14="http://schemas.microsoft.com/office/powerpoint/2010/main" val="385715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519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00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86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511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95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636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86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Tree>
    <p:extLst>
      <p:ext uri="{BB962C8B-B14F-4D97-AF65-F5344CB8AC3E}">
        <p14:creationId xmlns:p14="http://schemas.microsoft.com/office/powerpoint/2010/main" val="454944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0" lvl="0" indent="0" algn="l" rtl="0">
              <a:spcBef>
                <a:spcPts val="0"/>
              </a:spcBef>
              <a:spcAft>
                <a:spcPts val="0"/>
              </a:spcAft>
              <a:buNone/>
            </a:pPr>
            <a:endParaRPr dirty="0"/>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815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158750" indent="0">
              <a:buNone/>
            </a:pPr>
            <a:endParaRPr lang="fr-FR" dirty="0"/>
          </a:p>
        </p:txBody>
      </p:sp>
    </p:spTree>
    <p:extLst>
      <p:ext uri="{BB962C8B-B14F-4D97-AF65-F5344CB8AC3E}">
        <p14:creationId xmlns:p14="http://schemas.microsoft.com/office/powerpoint/2010/main" val="9922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4300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Véronique</a:t>
            </a:r>
          </a:p>
        </p:txBody>
      </p:sp>
    </p:spTree>
    <p:extLst>
      <p:ext uri="{BB962C8B-B14F-4D97-AF65-F5344CB8AC3E}">
        <p14:creationId xmlns:p14="http://schemas.microsoft.com/office/powerpoint/2010/main" val="177740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176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471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Véronique</a:t>
            </a:r>
          </a:p>
        </p:txBody>
      </p:sp>
    </p:spTree>
    <p:extLst>
      <p:ext uri="{BB962C8B-B14F-4D97-AF65-F5344CB8AC3E}">
        <p14:creationId xmlns:p14="http://schemas.microsoft.com/office/powerpoint/2010/main" val="2306353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0" lvl="0" indent="0" algn="l" rtl="0">
              <a:spcBef>
                <a:spcPts val="0"/>
              </a:spcBef>
              <a:spcAft>
                <a:spcPts val="0"/>
              </a:spcAft>
              <a:buNone/>
            </a:pPr>
            <a:endParaRPr dirty="0"/>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785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045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Christian</a:t>
            </a:r>
            <a:endParaRPr/>
          </a:p>
        </p:txBody>
      </p:sp>
      <p:sp>
        <p:nvSpPr>
          <p:cNvPr id="81" name="Google Shape;8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FR"/>
              <a:t>Anne : </a:t>
            </a:r>
            <a:r>
              <a:rPr lang="fr-FR" sz="1100"/>
              <a:t>Les dépenses éligibles varient selon la thématique</a:t>
            </a:r>
            <a:endParaRPr/>
          </a:p>
          <a:p>
            <a:pPr marL="457200" lvl="0" indent="-228600" algn="l" rtl="0">
              <a:lnSpc>
                <a:spcPct val="100000"/>
              </a:lnSpc>
              <a:spcBef>
                <a:spcPts val="0"/>
              </a:spcBef>
              <a:spcAft>
                <a:spcPts val="0"/>
              </a:spcAft>
              <a:buSzPts val="1100"/>
              <a:buNone/>
            </a:pPr>
            <a:endParaRPr sz="1100"/>
          </a:p>
          <a:p>
            <a:pPr marL="457200" lvl="0" indent="-298450" algn="l" rtl="0">
              <a:lnSpc>
                <a:spcPct val="100000"/>
              </a:lnSpc>
              <a:spcBef>
                <a:spcPts val="0"/>
              </a:spcBef>
              <a:spcAft>
                <a:spcPts val="0"/>
              </a:spcAft>
              <a:buSzPts val="1100"/>
              <a:buChar char="●"/>
            </a:pPr>
            <a:r>
              <a:rPr lang="fr-FR" sz="1100"/>
              <a:t>Prestations externes, ingénierie interne mutualisée, outils communs, équipements, petits investissements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4b7f3773a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4b7f3773a_1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 name="Google Shape;1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mbrailles.com/leader/374-programme-leader2023-202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348600" y="962507"/>
            <a:ext cx="8446800" cy="3909900"/>
          </a:xfrm>
          <a:prstGeom prst="rect">
            <a:avLst/>
          </a:prstGeom>
          <a:noFill/>
          <a:ln>
            <a:noFill/>
          </a:ln>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700"/>
              <a:buFont typeface="Arial"/>
              <a:buNone/>
            </a:pPr>
            <a:r>
              <a:rPr lang="fr-FR" sz="3200" b="1" dirty="0">
                <a:latin typeface="Ubuntu"/>
                <a:ea typeface="Ubuntu"/>
                <a:cs typeface="Ubuntu"/>
                <a:sym typeface="Ubuntu"/>
              </a:rPr>
              <a:t>Programme LEADER 2023 - 2027</a:t>
            </a:r>
            <a:endParaRPr sz="3200" b="1" dirty="0">
              <a:latin typeface="Ubuntu"/>
              <a:ea typeface="Ubuntu"/>
              <a:cs typeface="Ubuntu"/>
              <a:sym typeface="Ubuntu"/>
            </a:endParaRPr>
          </a:p>
          <a:p>
            <a:pPr marL="0" lvl="0" indent="0" algn="ctr" rtl="0">
              <a:lnSpc>
                <a:spcPct val="150000"/>
              </a:lnSpc>
              <a:spcBef>
                <a:spcPts val="0"/>
              </a:spcBef>
              <a:spcAft>
                <a:spcPts val="0"/>
              </a:spcAft>
              <a:buClr>
                <a:schemeClr val="dk1"/>
              </a:buClr>
              <a:buSzPts val="700"/>
              <a:buFont typeface="Arial"/>
              <a:buNone/>
            </a:pPr>
            <a:r>
              <a:rPr lang="fr-FR" sz="2300" dirty="0">
                <a:latin typeface="Ubuntu"/>
                <a:ea typeface="Ubuntu"/>
                <a:cs typeface="Ubuntu"/>
                <a:sym typeface="Ubuntu"/>
              </a:rPr>
              <a:t>GAL Auvergne-Rhône-Alpes </a:t>
            </a:r>
            <a:r>
              <a:rPr lang="fr-FR" sz="2300" b="1" dirty="0">
                <a:latin typeface="Ubuntu"/>
                <a:ea typeface="Ubuntu"/>
                <a:cs typeface="Ubuntu"/>
                <a:sym typeface="Ubuntu"/>
              </a:rPr>
              <a:t>Puy-de-Dôme</a:t>
            </a:r>
            <a:endParaRPr sz="2300" b="1" dirty="0">
              <a:latin typeface="Ubuntu"/>
              <a:ea typeface="Ubuntu"/>
              <a:cs typeface="Ubuntu"/>
              <a:sym typeface="Ubuntu"/>
            </a:endParaRPr>
          </a:p>
          <a:p>
            <a:pPr algn="ctr">
              <a:lnSpc>
                <a:spcPct val="150000"/>
              </a:lnSpc>
              <a:buSzPts val="700"/>
            </a:pPr>
            <a:r>
              <a:rPr lang="fr-FR" sz="2000" dirty="0">
                <a:latin typeface="Ubuntu"/>
                <a:ea typeface="Ubuntu"/>
                <a:cs typeface="Ubuntu"/>
                <a:sym typeface="Ubuntu"/>
              </a:rPr>
              <a:t>23 mai 2024</a:t>
            </a:r>
            <a:br>
              <a:rPr lang="fr-FR" sz="2000" dirty="0">
                <a:latin typeface="Ubuntu"/>
                <a:ea typeface="Ubuntu"/>
                <a:cs typeface="Ubuntu"/>
              </a:rPr>
            </a:br>
            <a:r>
              <a:rPr lang="fr-FR" sz="1700" i="1" dirty="0">
                <a:latin typeface="Ubuntu"/>
                <a:ea typeface="Ubuntu"/>
                <a:cs typeface="Ubuntu"/>
              </a:rPr>
              <a:t>(visioconférence)</a:t>
            </a:r>
            <a:br>
              <a:rPr lang="fr-FR" sz="1700" i="1" dirty="0">
                <a:latin typeface="Ubuntu"/>
                <a:ea typeface="Ubuntu"/>
                <a:cs typeface="Ubuntu"/>
              </a:rPr>
            </a:br>
            <a:br>
              <a:rPr lang="fr-FR" sz="2000" dirty="0">
                <a:latin typeface="Ubuntu"/>
                <a:ea typeface="Ubuntu"/>
                <a:cs typeface="Ubuntu"/>
                <a:sym typeface="Ubuntu"/>
              </a:rPr>
            </a:br>
            <a:r>
              <a:rPr lang="fr-FR" sz="2000" b="1" dirty="0">
                <a:latin typeface="Ubuntu"/>
                <a:ea typeface="Ubuntu"/>
                <a:cs typeface="Ubuntu"/>
                <a:sym typeface="Ubuntu"/>
              </a:rPr>
              <a:t>Présentation des appels à projets Economie 24 et Energie 24</a:t>
            </a:r>
            <a:endParaRPr lang="fr-FR" sz="2000" dirty="0">
              <a:latin typeface="Ubuntu"/>
              <a:ea typeface="Ubuntu"/>
              <a:cs typeface="Ubuntu"/>
            </a:endParaRPr>
          </a:p>
        </p:txBody>
      </p:sp>
      <p:pic>
        <p:nvPicPr>
          <p:cNvPr id="2" name="Picture 1">
            <a:extLst>
              <a:ext uri="{FF2B5EF4-FFF2-40B4-BE49-F238E27FC236}">
                <a16:creationId xmlns:a16="http://schemas.microsoft.com/office/drawing/2014/main" id="{8A961A25-EED0-A134-2067-87131E9D2523}"/>
              </a:ext>
            </a:extLst>
          </p:cNvPr>
          <p:cNvPicPr>
            <a:picLocks noChangeAspect="1"/>
          </p:cNvPicPr>
          <p:nvPr/>
        </p:nvPicPr>
        <p:blipFill>
          <a:blip r:embed="rId3"/>
          <a:stretch>
            <a:fillRect/>
          </a:stretch>
        </p:blipFill>
        <p:spPr>
          <a:xfrm>
            <a:off x="197197" y="253541"/>
            <a:ext cx="2014258" cy="707093"/>
          </a:xfrm>
          <a:prstGeom prst="rect">
            <a:avLst/>
          </a:prstGeom>
        </p:spPr>
      </p:pic>
      <p:pic>
        <p:nvPicPr>
          <p:cNvPr id="3" name="Picture 2">
            <a:extLst>
              <a:ext uri="{FF2B5EF4-FFF2-40B4-BE49-F238E27FC236}">
                <a16:creationId xmlns:a16="http://schemas.microsoft.com/office/drawing/2014/main" id="{5D067991-1397-769C-CF7E-26B633A22860}"/>
              </a:ext>
            </a:extLst>
          </p:cNvPr>
          <p:cNvPicPr>
            <a:picLocks noChangeAspect="1"/>
          </p:cNvPicPr>
          <p:nvPr/>
        </p:nvPicPr>
        <p:blipFill>
          <a:blip r:embed="rId4"/>
          <a:stretch>
            <a:fillRect/>
          </a:stretch>
        </p:blipFill>
        <p:spPr>
          <a:xfrm>
            <a:off x="7721552" y="115757"/>
            <a:ext cx="926604" cy="858932"/>
          </a:xfrm>
          <a:prstGeom prst="rect">
            <a:avLst/>
          </a:prstGeom>
        </p:spPr>
      </p:pic>
      <p:pic>
        <p:nvPicPr>
          <p:cNvPr id="4" name="Picture 3">
            <a:extLst>
              <a:ext uri="{FF2B5EF4-FFF2-40B4-BE49-F238E27FC236}">
                <a16:creationId xmlns:a16="http://schemas.microsoft.com/office/drawing/2014/main" id="{AC47841D-4F2C-69BC-622E-FE3FC7BB4DAB}"/>
              </a:ext>
            </a:extLst>
          </p:cNvPr>
          <p:cNvPicPr>
            <a:picLocks noChangeAspect="1"/>
          </p:cNvPicPr>
          <p:nvPr/>
        </p:nvPicPr>
        <p:blipFill>
          <a:blip r:embed="rId5"/>
          <a:stretch>
            <a:fillRect/>
          </a:stretch>
        </p:blipFill>
        <p:spPr>
          <a:xfrm>
            <a:off x="2465994" y="255831"/>
            <a:ext cx="4572000" cy="519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1">
            <a:extLst>
              <a:ext uri="{FF2B5EF4-FFF2-40B4-BE49-F238E27FC236}">
                <a16:creationId xmlns:a16="http://schemas.microsoft.com/office/drawing/2014/main" id="{0F010E2C-B963-0E21-7535-BAFE75E6660E}"/>
              </a:ext>
            </a:extLst>
          </p:cNvPr>
          <p:cNvPicPr>
            <a:picLocks noChangeAspect="1"/>
          </p:cNvPicPr>
          <p:nvPr/>
        </p:nvPicPr>
        <p:blipFill>
          <a:blip r:embed="rId3"/>
          <a:stretch>
            <a:fillRect/>
          </a:stretch>
        </p:blipFill>
        <p:spPr>
          <a:xfrm>
            <a:off x="22324" y="0"/>
            <a:ext cx="9099352"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15"/>
          <p:cNvGraphicFramePr/>
          <p:nvPr>
            <p:extLst>
              <p:ext uri="{D42A27DB-BD31-4B8C-83A1-F6EECF244321}">
                <p14:modId xmlns:p14="http://schemas.microsoft.com/office/powerpoint/2010/main" val="3714848799"/>
              </p:ext>
            </p:extLst>
          </p:nvPr>
        </p:nvGraphicFramePr>
        <p:xfrm>
          <a:off x="315533" y="212831"/>
          <a:ext cx="8509858" cy="4724050"/>
        </p:xfrm>
        <a:graphic>
          <a:graphicData uri="http://schemas.openxmlformats.org/drawingml/2006/table">
            <a:tbl>
              <a:tblPr firstRow="1" firstCol="1" bandRow="1">
                <a:noFill/>
                <a:tableStyleId>{DD25AE25-C4F8-45A1-9BD8-CCE7A9E812F9}</a:tableStyleId>
              </a:tblPr>
              <a:tblGrid>
                <a:gridCol w="3003723">
                  <a:extLst>
                    <a:ext uri="{9D8B030D-6E8A-4147-A177-3AD203B41FA5}">
                      <a16:colId xmlns:a16="http://schemas.microsoft.com/office/drawing/2014/main" val="20000"/>
                    </a:ext>
                  </a:extLst>
                </a:gridCol>
                <a:gridCol w="3995191">
                  <a:extLst>
                    <a:ext uri="{9D8B030D-6E8A-4147-A177-3AD203B41FA5}">
                      <a16:colId xmlns:a16="http://schemas.microsoft.com/office/drawing/2014/main" val="20001"/>
                    </a:ext>
                  </a:extLst>
                </a:gridCol>
                <a:gridCol w="1510944">
                  <a:extLst>
                    <a:ext uri="{9D8B030D-6E8A-4147-A177-3AD203B41FA5}">
                      <a16:colId xmlns:a16="http://schemas.microsoft.com/office/drawing/2014/main" val="20003"/>
                    </a:ext>
                  </a:extLst>
                </a:gridCol>
              </a:tblGrid>
              <a:tr h="501450">
                <a:tc>
                  <a:txBody>
                    <a:bodyPr/>
                    <a:lstStyle/>
                    <a:p>
                      <a:pPr marL="0" marR="0" lvl="0" indent="0" algn="ctr" rtl="0">
                        <a:lnSpc>
                          <a:spcPct val="107000"/>
                        </a:lnSpc>
                        <a:spcBef>
                          <a:spcPts val="0"/>
                        </a:spcBef>
                        <a:spcAft>
                          <a:spcPts val="0"/>
                        </a:spcAft>
                        <a:buClr>
                          <a:srgbClr val="000000"/>
                        </a:buClr>
                        <a:buSzPts val="1300"/>
                        <a:buFont typeface="Arial"/>
                        <a:buNone/>
                      </a:pPr>
                      <a:r>
                        <a:rPr lang="fr-FR" sz="1000" b="1" u="none" strike="noStrike" cap="none" dirty="0">
                          <a:latin typeface="Ubuntu"/>
                          <a:ea typeface="Ubuntu"/>
                          <a:cs typeface="Ubuntu"/>
                          <a:sym typeface="Ubuntu"/>
                        </a:rPr>
                        <a:t>Fiche-action</a:t>
                      </a:r>
                      <a:endParaRPr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u="none" strike="noStrike" cap="none" dirty="0">
                          <a:latin typeface="Ubuntu"/>
                          <a:ea typeface="Ubuntu"/>
                          <a:cs typeface="Ubuntu"/>
                          <a:sym typeface="Ubuntu"/>
                        </a:rPr>
                        <a:t>Appels à projets</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b="1" i="0" u="none" strike="noStrike" cap="none" dirty="0">
                          <a:solidFill>
                            <a:schemeClr val="lt1"/>
                          </a:solidFill>
                          <a:latin typeface="Ubuntu"/>
                          <a:ea typeface="Ubuntu"/>
                          <a:cs typeface="Ubuntu"/>
                          <a:sym typeface="Ubuntu"/>
                        </a:rPr>
                        <a:t>État</a:t>
                      </a:r>
                      <a:endParaRPr sz="1000" b="1" i="0" u="none" strike="noStrike" cap="none" dirty="0">
                        <a:solidFill>
                          <a:schemeClr val="lt1"/>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0"/>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1 : Faire de la qualité de vie,</a:t>
                      </a:r>
                      <a:r>
                        <a:rPr lang="fr-FR" sz="1000" u="none" strike="noStrike" cap="none" dirty="0">
                          <a:latin typeface="Ubuntu"/>
                          <a:ea typeface="Ubuntu"/>
                          <a:cs typeface="Ubuntu"/>
                        </a:rPr>
                        <a:t> </a:t>
                      </a:r>
                      <a:endParaRPr sz="1000" u="none" strike="noStrike" cap="none">
                        <a:latin typeface="Ubuntu"/>
                        <a:ea typeface="Ubuntu"/>
                        <a:cs typeface="Ubuntu"/>
                        <a:sym typeface="Ubuntu"/>
                      </a:endParaRPr>
                    </a:p>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une source d’attractivité nouvelle du territoire</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Centres-bourgs et vacance de l'habitat</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i="0" noProof="0" dirty="0">
                        <a:solidFill>
                          <a:srgbClr val="00B050"/>
                        </a:solidFill>
                        <a:sym typeface="Ubuntu"/>
                      </a:endParaRPr>
                    </a:p>
                  </a:txBody>
                  <a:tcPr marL="63275" marR="63275" marT="0" marB="0" anchor="ctr"/>
                </a:tc>
                <a:extLst>
                  <a:ext uri="{0D108BD9-81ED-4DB2-BD59-A6C34878D82A}">
                    <a16:rowId xmlns:a16="http://schemas.microsoft.com/office/drawing/2014/main" val="10001"/>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Services à la population en milieu rural</a:t>
                      </a:r>
                      <a:endParaRPr lang="fr-FR" sz="1000" b="1" u="none" strike="noStrike" cap="none" dirty="0">
                        <a:latin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2"/>
                  </a:ext>
                </a:extLst>
              </a:tr>
              <a:tr h="27467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Offre culturelle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3"/>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Image du territoire et attractivité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sym typeface="Ubuntu"/>
                      </a:endParaRPr>
                    </a:p>
                  </a:txBody>
                  <a:tcPr marL="63275" marR="63275" marT="0" marB="0" anchor="ctr"/>
                </a:tc>
                <a:extLst>
                  <a:ext uri="{0D108BD9-81ED-4DB2-BD59-A6C34878D82A}">
                    <a16:rowId xmlns:a16="http://schemas.microsoft.com/office/drawing/2014/main" val="10004"/>
                  </a:ext>
                </a:extLst>
              </a:tr>
              <a:tr h="291331">
                <a:tc rowSpan="2">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2 : Développer une économie vertueuse, génératrice d’emplois durables et non délocalisables</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Tourisme durable et itinérance</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sym typeface="Ubuntu"/>
                      </a:endParaRPr>
                    </a:p>
                  </a:txBody>
                  <a:tcPr marL="63275" marR="63275" marT="0" marB="0" anchor="ctr"/>
                </a:tc>
                <a:extLst>
                  <a:ext uri="{0D108BD9-81ED-4DB2-BD59-A6C34878D82A}">
                    <a16:rowId xmlns:a16="http://schemas.microsoft.com/office/drawing/2014/main" val="10005"/>
                  </a:ext>
                </a:extLst>
              </a:tr>
              <a:tr h="331514">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Economie éco-responsable, de proximité et innovante</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6"/>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3 : Renforcer la résilience du territoire en réussissant le pari des transitions énergétique et écologique</a:t>
                      </a:r>
                      <a:r>
                        <a:rPr lang="fr-FR" sz="1000" u="none" strike="noStrike" cap="none" dirty="0">
                          <a:latin typeface="Ubuntu"/>
                          <a:ea typeface="Ubuntu"/>
                          <a:cs typeface="Ubuntu"/>
                        </a:rPr>
                        <a:t> </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Encourager les mobilités durables inclusives</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7"/>
                  </a:ext>
                </a:extLst>
              </a:tr>
              <a:tr h="42852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Transition énergétique des territoires</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8"/>
                  </a:ext>
                </a:extLst>
              </a:tr>
              <a:tr h="474200">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Relocalisation </a:t>
                      </a:r>
                      <a:r>
                        <a:rPr lang="fr-FR" sz="1000" b="1" u="none" strike="noStrike" cap="none" dirty="0">
                          <a:latin typeface="Ubuntu"/>
                          <a:sym typeface="Ubuntu"/>
                        </a:rPr>
                        <a:t>du </a:t>
                      </a:r>
                      <a:r>
                        <a:rPr lang="fr-FR" sz="1000" b="1" u="none" strike="noStrike" cap="none" dirty="0">
                          <a:latin typeface="Ubuntu"/>
                        </a:rPr>
                        <a:t>système alimentaire territorial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dirty="0">
                          <a:solidFill>
                            <a:srgbClr val="7F7F7F"/>
                          </a:solidFill>
                          <a:latin typeface="Ubuntu"/>
                          <a:ea typeface="Ubuntu"/>
                          <a:cs typeface="Ubuntu"/>
                        </a:rPr>
                        <a:t>EN SUSPENS</a:t>
                      </a:r>
                      <a:endParaRPr lang="fr-FR" sz="1000" b="1" u="none" strike="noStrike" cap="none" dirty="0">
                        <a:solidFill>
                          <a:srgbClr val="7F7F7F"/>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9"/>
                  </a:ext>
                </a:extLst>
              </a:tr>
              <a:tr h="543775">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rPr>
                        <a:t>Préservation</a:t>
                      </a:r>
                      <a:r>
                        <a:rPr lang="fr-FR" sz="1000" b="1" u="none" strike="noStrike" cap="none" dirty="0">
                          <a:latin typeface="Ubuntu"/>
                          <a:ea typeface="Ubuntu"/>
                          <a:cs typeface="Ubuntu"/>
                          <a:sym typeface="Ubuntu"/>
                        </a:rPr>
                        <a:t> des ressources naturelles</a:t>
                      </a:r>
                      <a:endParaRPr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dirty="0">
                          <a:solidFill>
                            <a:srgbClr val="D27800"/>
                          </a:solidFill>
                          <a:latin typeface="Ubuntu"/>
                        </a:rPr>
                        <a:t>EN COURS</a:t>
                      </a:r>
                    </a:p>
                  </a:txBody>
                  <a:tcPr marL="63275" marR="63275" marT="0" marB="0" anchor="ctr"/>
                </a:tc>
                <a:extLst>
                  <a:ext uri="{0D108BD9-81ED-4DB2-BD59-A6C34878D82A}">
                    <a16:rowId xmlns:a16="http://schemas.microsoft.com/office/drawing/2014/main" val="10010"/>
                  </a:ext>
                </a:extLst>
              </a:tr>
              <a:tr h="271239">
                <a:tc>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4 : Coopération du GAL</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sym typeface="Ubuntu"/>
                        </a:rPr>
                        <a:t>Coopération</a:t>
                      </a:r>
                      <a:endParaRPr sz="1000" b="1" u="none" strike="noStrike" cap="none" dirty="0">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dirty="0">
                          <a:solidFill>
                            <a:srgbClr val="00B050"/>
                          </a:solidFill>
                          <a:latin typeface="Ubuntu"/>
                        </a:rPr>
                        <a:t>OUVERT</a:t>
                      </a:r>
                      <a:endParaRPr lang="fr-FR" sz="1000" b="0" i="0" u="none" strike="noStrike" cap="none" noProof="0" dirty="0">
                        <a:solidFill>
                          <a:srgbClr val="000000"/>
                        </a:solidFill>
                        <a:latin typeface="Ubuntu"/>
                      </a:endParaRPr>
                    </a:p>
                  </a:txBody>
                  <a:tcPr marL="63275" marR="63275" marT="0" marB="0" anchor="ctr"/>
                </a:tc>
                <a:extLst>
                  <a:ext uri="{0D108BD9-81ED-4DB2-BD59-A6C34878D82A}">
                    <a16:rowId xmlns:a16="http://schemas.microsoft.com/office/drawing/2014/main" val="10011"/>
                  </a:ext>
                </a:extLst>
              </a:tr>
              <a:tr h="462111">
                <a:tc>
                  <a:txBody>
                    <a:bodyPr/>
                    <a:lstStyle/>
                    <a:p>
                      <a:pPr marL="0" marR="0" lvl="0" indent="0" algn="ctr" rtl="0">
                        <a:lnSpc>
                          <a:spcPct val="107000"/>
                        </a:lnSpc>
                        <a:spcBef>
                          <a:spcPts val="10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5 : Animation et fonctionnement</a:t>
                      </a:r>
                      <a:r>
                        <a:rPr lang="fr-FR" sz="1000" u="none" strike="noStrike" cap="none" dirty="0">
                          <a:latin typeface="Ubuntu"/>
                          <a:ea typeface="Ubuntu"/>
                          <a:cs typeface="Ubuntu"/>
                        </a:rPr>
                        <a:t> </a:t>
                      </a:r>
                      <a:endParaRPr lang="en-US" sz="1000" u="none" strike="noStrike" cap="none" dirty="0">
                        <a:latin typeface="Ubuntu"/>
                        <a:ea typeface="Ubuntu"/>
                        <a:cs typeface="Ubuntu"/>
                      </a:endParaRPr>
                    </a:p>
                    <a:p>
                      <a:pPr marL="0" marR="0" lvl="0" indent="0" algn="ctr">
                        <a:lnSpc>
                          <a:spcPct val="107000"/>
                        </a:lnSpc>
                        <a:spcBef>
                          <a:spcPts val="0"/>
                        </a:spcBef>
                        <a:spcAft>
                          <a:spcPts val="0"/>
                        </a:spcAft>
                        <a:buSzPts val="1000"/>
                        <a:buFont typeface="Arial"/>
                        <a:buNone/>
                      </a:pPr>
                      <a:r>
                        <a:rPr lang="fr-FR" sz="1000" u="none" strike="noStrike" cap="none" dirty="0">
                          <a:latin typeface="Ubuntu"/>
                          <a:ea typeface="Ubuntu"/>
                          <a:cs typeface="Ubuntu"/>
                          <a:sym typeface="Ubuntu"/>
                        </a:rPr>
                        <a:t>du GAL</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sym typeface="Ubuntu"/>
                        </a:rPr>
                        <a:t>Animation et fonctionnement du GAL</a:t>
                      </a:r>
                      <a:endParaRPr sz="1000" b="1" u="none" strike="noStrike" cap="none" dirty="0">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dirty="0">
                          <a:solidFill>
                            <a:srgbClr val="00B050"/>
                          </a:solidFill>
                          <a:latin typeface="Ubuntu"/>
                        </a:rPr>
                        <a:t>OUVERT</a:t>
                      </a:r>
                      <a:endParaRPr lang="fr-FR" sz="1000" b="0" i="0" u="none" strike="noStrike" cap="none" noProof="0" dirty="0">
                        <a:solidFill>
                          <a:srgbClr val="000000"/>
                        </a:solidFill>
                        <a:latin typeface="Ubuntu"/>
                      </a:endParaRPr>
                    </a:p>
                    <a:p>
                      <a:pPr marL="0" marR="0" lvl="0" indent="0" algn="ctr">
                        <a:lnSpc>
                          <a:spcPct val="107000"/>
                        </a:lnSpc>
                        <a:spcBef>
                          <a:spcPts val="0"/>
                        </a:spcBef>
                        <a:spcAft>
                          <a:spcPts val="0"/>
                        </a:spcAft>
                        <a:buSzPts val="1000"/>
                        <a:buFont typeface="Arial"/>
                        <a:buNone/>
                      </a:pPr>
                      <a:endParaRPr lang="fr-FR" sz="1000" b="1" u="none" strike="noStrike" cap="none" dirty="0">
                        <a:solidFill>
                          <a:srgbClr val="00863D"/>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4" name="Google Shape;164;p16"/>
          <p:cNvPicPr preferRelativeResize="0"/>
          <p:nvPr/>
        </p:nvPicPr>
        <p:blipFill rotWithShape="1">
          <a:blip r:embed="rId3">
            <a:alphaModFix/>
          </a:blip>
          <a:srcRect l="93" t="15258" r="1581" b="3299"/>
          <a:stretch/>
        </p:blipFill>
        <p:spPr>
          <a:xfrm>
            <a:off x="68238" y="1289494"/>
            <a:ext cx="9018999" cy="3366748"/>
          </a:xfrm>
          <a:prstGeom prst="rect">
            <a:avLst/>
          </a:prstGeom>
          <a:noFill/>
          <a:ln>
            <a:noFill/>
          </a:ln>
        </p:spPr>
      </p:pic>
      <p:sp>
        <p:nvSpPr>
          <p:cNvPr id="5" name="Google Shape;101;p7">
            <a:extLst>
              <a:ext uri="{FF2B5EF4-FFF2-40B4-BE49-F238E27FC236}">
                <a16:creationId xmlns:a16="http://schemas.microsoft.com/office/drawing/2014/main" id="{85C2A57D-8448-2E72-CDFF-DE26495EB0F0}"/>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extBox 1">
            <a:extLst>
              <a:ext uri="{FF2B5EF4-FFF2-40B4-BE49-F238E27FC236}">
                <a16:creationId xmlns:a16="http://schemas.microsoft.com/office/drawing/2014/main" id="{2E4BD9E6-EFF1-EA93-0509-74E2BD6E550D}"/>
              </a:ext>
            </a:extLst>
          </p:cNvPr>
          <p:cNvSpPr txBox="1"/>
          <p:nvPr/>
        </p:nvSpPr>
        <p:spPr>
          <a:xfrm>
            <a:off x="1553585" y="1136346"/>
            <a:ext cx="6120451"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fr-FR" sz="2400" b="1" i="1" dirty="0">
                <a:highlight>
                  <a:srgbClr val="FFFFFF"/>
                </a:highlight>
                <a:latin typeface="Ubuntu"/>
              </a:rPr>
              <a:t>Les appels à projets sont à retrouver sur le site du SMAD des Combrailles :</a:t>
            </a:r>
            <a:endParaRPr lang="fr-FR" sz="2400" b="1">
              <a:highlight>
                <a:srgbClr val="FFFFFF"/>
              </a:highlight>
              <a:latin typeface="Ubuntu"/>
            </a:endParaRPr>
          </a:p>
          <a:p>
            <a:pPr algn="ctr">
              <a:lnSpc>
                <a:spcPct val="150000"/>
              </a:lnSpc>
            </a:pPr>
            <a:endParaRPr lang="fr-FR" sz="2400" dirty="0">
              <a:highlight>
                <a:srgbClr val="FFFFFF"/>
              </a:highlight>
              <a:latin typeface="Ubuntu"/>
            </a:endParaRPr>
          </a:p>
          <a:p>
            <a:pPr algn="ctr">
              <a:lnSpc>
                <a:spcPct val="150000"/>
              </a:lnSpc>
            </a:pPr>
            <a:r>
              <a:rPr lang="fr-FR" sz="2400" dirty="0">
                <a:highlight>
                  <a:srgbClr val="FFFFFF"/>
                </a:highlight>
                <a:latin typeface="Ubuntu"/>
                <a:hlinkClick r:id="rId3"/>
              </a:rPr>
              <a:t>https://www.combrailles.com/leader/374-programme-leader2023-2027</a:t>
            </a:r>
            <a:endParaRPr lang="en-US" sz="2400" dirty="0">
              <a:highlight>
                <a:srgbClr val="FFFFFF"/>
              </a:highlight>
              <a:latin typeface="Ubuntu"/>
            </a:endParaRPr>
          </a:p>
          <a:p>
            <a:pPr algn="ctr"/>
            <a:endParaRPr lang="fr-FR" i="1" dirty="0">
              <a:highlight>
                <a:srgbClr val="FFFFFF"/>
              </a:highlight>
              <a:latin typeface="Ubuntu"/>
            </a:endParaRPr>
          </a:p>
        </p:txBody>
      </p:sp>
    </p:spTree>
    <p:extLst>
      <p:ext uri="{BB962C8B-B14F-4D97-AF65-F5344CB8AC3E}">
        <p14:creationId xmlns:p14="http://schemas.microsoft.com/office/powerpoint/2010/main" val="205662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ad4bee6444_1_4"/>
          <p:cNvPicPr preferRelativeResize="0"/>
          <p:nvPr/>
        </p:nvPicPr>
        <p:blipFill>
          <a:blip r:embed="rId3">
            <a:alphaModFix/>
          </a:blip>
          <a:stretch>
            <a:fillRect/>
          </a:stretch>
        </p:blipFill>
        <p:spPr>
          <a:xfrm>
            <a:off x="299490" y="383454"/>
            <a:ext cx="8400011" cy="4216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Picture 1">
            <a:extLst>
              <a:ext uri="{FF2B5EF4-FFF2-40B4-BE49-F238E27FC236}">
                <a16:creationId xmlns:a16="http://schemas.microsoft.com/office/drawing/2014/main" id="{A45F71CA-1F98-25BD-2727-754B1CA67779}"/>
              </a:ext>
            </a:extLst>
          </p:cNvPr>
          <p:cNvPicPr>
            <a:picLocks noChangeAspect="1"/>
          </p:cNvPicPr>
          <p:nvPr/>
        </p:nvPicPr>
        <p:blipFill>
          <a:blip r:embed="rId3"/>
          <a:stretch>
            <a:fillRect/>
          </a:stretch>
        </p:blipFill>
        <p:spPr>
          <a:xfrm>
            <a:off x="187656" y="250863"/>
            <a:ext cx="8777217" cy="4462647"/>
          </a:xfrm>
          <a:prstGeom prst="rect">
            <a:avLst/>
          </a:prstGeom>
        </p:spPr>
      </p:pic>
    </p:spTree>
    <p:extLst>
      <p:ext uri="{BB962C8B-B14F-4D97-AF65-F5344CB8AC3E}">
        <p14:creationId xmlns:p14="http://schemas.microsoft.com/office/powerpoint/2010/main" val="64562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913" y="1321102"/>
            <a:ext cx="7494814" cy="253486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200000"/>
              </a:lnSpc>
            </a:pPr>
            <a:r>
              <a:rPr lang="fr-FR" sz="2800" b="1" dirty="0">
                <a:solidFill>
                  <a:schemeClr val="accent4"/>
                </a:solidFill>
                <a:latin typeface="Ubuntu"/>
                <a:ea typeface="Ubuntu"/>
                <a:cs typeface="Ubuntu"/>
                <a:sym typeface="Ubuntu"/>
              </a:rPr>
              <a:t>Fiche action 2 : </a:t>
            </a:r>
            <a:r>
              <a:rPr lang="fr-FR" sz="2800" b="1" dirty="0">
                <a:solidFill>
                  <a:schemeClr val="accent4"/>
                </a:solidFill>
                <a:latin typeface="Ubuntu"/>
                <a:ea typeface="Ubuntu"/>
                <a:sym typeface="Ubuntu"/>
              </a:rPr>
              <a:t> Développer une économie vertueuse, génératrice d’emplois durables et non délocalisables</a:t>
            </a:r>
            <a:endParaRPr lang="fr-FR" sz="2800" b="1" dirty="0">
              <a:solidFill>
                <a:schemeClr val="accent4"/>
              </a:solidFill>
              <a:latin typeface="Ubuntu"/>
              <a:ea typeface="Ubuntu"/>
              <a:cs typeface="Ubuntu"/>
            </a:endParaRPr>
          </a:p>
        </p:txBody>
      </p:sp>
    </p:spTree>
    <p:extLst>
      <p:ext uri="{BB962C8B-B14F-4D97-AF65-F5344CB8AC3E}">
        <p14:creationId xmlns:p14="http://schemas.microsoft.com/office/powerpoint/2010/main" val="224516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1810005" y="2316936"/>
            <a:ext cx="5536645"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solidFill>
                  <a:schemeClr val="accent4"/>
                </a:solidFill>
                <a:latin typeface="Ubuntu"/>
                <a:ea typeface="Ubuntu"/>
                <a:cs typeface="Ubuntu"/>
              </a:rPr>
              <a:t>L'appel à projets Economie 24 </a:t>
            </a:r>
            <a:endParaRPr lang="en-US" sz="2800" dirty="0">
              <a:solidFill>
                <a:schemeClr val="accent4"/>
              </a:solidFill>
            </a:endParaRPr>
          </a:p>
        </p:txBody>
      </p:sp>
    </p:spTree>
    <p:extLst>
      <p:ext uri="{BB962C8B-B14F-4D97-AF65-F5344CB8AC3E}">
        <p14:creationId xmlns:p14="http://schemas.microsoft.com/office/powerpoint/2010/main" val="176530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Types d'opérations éligibles</a:t>
            </a:r>
          </a:p>
        </p:txBody>
      </p:sp>
      <p:sp>
        <p:nvSpPr>
          <p:cNvPr id="6" name="Rectangle 5"/>
          <p:cNvSpPr/>
          <p:nvPr/>
        </p:nvSpPr>
        <p:spPr>
          <a:xfrm>
            <a:off x="212160" y="1645671"/>
            <a:ext cx="8721790" cy="288540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150000"/>
              </a:lnSpc>
            </a:pPr>
            <a:r>
              <a:rPr lang="fr-FR" sz="1100" b="1" dirty="0">
                <a:solidFill>
                  <a:schemeClr val="tx1"/>
                </a:solidFill>
                <a:latin typeface="Ubuntu"/>
                <a:ea typeface="Ubuntu"/>
                <a:cs typeface="Ubuntu"/>
                <a:sym typeface="Ubuntu"/>
              </a:rPr>
              <a:t>TO 1 : Opérations visant à adapter le tissu économique au changement climatique, à la prise en compte de la transition écologique et/ou énergétique</a:t>
            </a:r>
          </a:p>
          <a:p>
            <a:pPr algn="just">
              <a:lnSpc>
                <a:spcPct val="150000"/>
              </a:lnSpc>
            </a:pPr>
            <a:endParaRPr lang="fr-FR" sz="1100" b="1" dirty="0">
              <a:solidFill>
                <a:schemeClr val="tx1"/>
              </a:solidFill>
              <a:latin typeface="Ubuntu"/>
              <a:ea typeface="Ubuntu"/>
              <a:cs typeface="Ubuntu"/>
              <a:sym typeface="Ubuntu"/>
            </a:endParaRP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Etudes, expertises, missions de conseil et accompagnement des entreprises dans le cadre de démarches collectives inter-entreprises autour des transitions </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Actions d’accompagnement des entreprises vers des solutions collectives de décarbonation, de limitation des impacts sur la biodiversité et d’économie circulaire (réduction des consommations d’énergie et d’eau, recyclage, valorisation de sous-produits, production d’énergie photovoltaïque sur les grandes toitures des entreprises, mutualisation des outils logistique, mutualisation de machine ou de locaux…)</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Inventaires, études stratégiques et études techniques de densification des locaux d’entreprises sur les zones d’activités et sur la renaturation des friches industrielles </a:t>
            </a:r>
          </a:p>
        </p:txBody>
      </p:sp>
      <p:sp>
        <p:nvSpPr>
          <p:cNvPr id="2" name="Rectangle 1">
            <a:extLst>
              <a:ext uri="{FF2B5EF4-FFF2-40B4-BE49-F238E27FC236}">
                <a16:creationId xmlns:a16="http://schemas.microsoft.com/office/drawing/2014/main" id="{61669C13-9460-1384-2264-C206916DF78E}"/>
              </a:ext>
            </a:extLst>
          </p:cNvPr>
          <p:cNvSpPr/>
          <p:nvPr/>
        </p:nvSpPr>
        <p:spPr>
          <a:xfrm>
            <a:off x="145434" y="138711"/>
            <a:ext cx="8885099" cy="92333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ECONOMIE 24 : "</a:t>
            </a:r>
            <a:r>
              <a:rPr lang="fr-FR" sz="1800" b="1" dirty="0">
                <a:solidFill>
                  <a:schemeClr val="accent4"/>
                </a:solidFill>
                <a:latin typeface="Ubuntu"/>
                <a:ea typeface="Ubuntu"/>
                <a:sym typeface="Ubuntu"/>
              </a:rPr>
              <a:t>Soutenir l’économie de demain, </a:t>
            </a:r>
            <a:r>
              <a:rPr lang="fr-FR" sz="1800" b="1" dirty="0" err="1">
                <a:solidFill>
                  <a:schemeClr val="accent4"/>
                </a:solidFill>
                <a:latin typeface="Ubuntu"/>
                <a:ea typeface="Ubuntu"/>
                <a:sym typeface="Ubuntu"/>
              </a:rPr>
              <a:t>éco-responsable</a:t>
            </a:r>
            <a:r>
              <a:rPr lang="fr-FR" sz="1800" b="1" dirty="0">
                <a:solidFill>
                  <a:schemeClr val="accent4"/>
                </a:solidFill>
                <a:latin typeface="Ubuntu"/>
                <a:ea typeface="Ubuntu"/>
                <a:sym typeface="Ubuntu"/>
              </a:rPr>
              <a:t>, de proximité et innovante</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337884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136744"/>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Conditions d'éligibilité</a:t>
            </a:r>
          </a:p>
        </p:txBody>
      </p:sp>
      <p:sp>
        <p:nvSpPr>
          <p:cNvPr id="6" name="Rectangle 5"/>
          <p:cNvSpPr/>
          <p:nvPr/>
        </p:nvSpPr>
        <p:spPr>
          <a:xfrm>
            <a:off x="212160" y="1516275"/>
            <a:ext cx="8721790" cy="208871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Char char="•"/>
            </a:pPr>
            <a:r>
              <a:rPr lang="fr-FR" sz="1100" dirty="0">
                <a:solidFill>
                  <a:schemeClr val="tx1"/>
                </a:solidFill>
                <a:latin typeface="Ubuntu"/>
                <a:ea typeface="Ubuntu"/>
                <a:sym typeface="Ubuntu"/>
              </a:rPr>
              <a:t>Le porteur de projet doit démontrer que le projet déploie ses actions sur un périmètre d’au moins 2 intercommunalités (tout ou partie) ou d’au moins 80 communes.</a:t>
            </a:r>
            <a:endParaRPr lang="en-US" sz="110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fr-FR" sz="1100" dirty="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rPr>
              <a:t>Le porteur de projet devra justifier que le projet implique au moins deux entreprises dans une logique de coopération, de mutualisation, de création d’un réseau. Cas 1 : Dans le cadre d’un partenariat entre différentes entreprises du territoire, l’engagement doit être entériné par une convention définissant a minima les objectifs et engagements mutuels. Cas 2 : Le projet est porté par une structure fédérant les entreprises du projet</a:t>
            </a:r>
            <a:endParaRPr lang="en-US" sz="1100" dirty="0">
              <a:solidFill>
                <a:schemeClr val="tx1"/>
              </a:solidFill>
              <a:latin typeface="Ubuntu"/>
              <a:ea typeface="Ubuntu"/>
            </a:endParaRPr>
          </a:p>
        </p:txBody>
      </p:sp>
      <p:sp>
        <p:nvSpPr>
          <p:cNvPr id="5" name="Rectangle 4">
            <a:extLst>
              <a:ext uri="{FF2B5EF4-FFF2-40B4-BE49-F238E27FC236}">
                <a16:creationId xmlns:a16="http://schemas.microsoft.com/office/drawing/2014/main" id="{61669C13-9460-1384-2264-C206916DF78E}"/>
              </a:ext>
            </a:extLst>
          </p:cNvPr>
          <p:cNvSpPr/>
          <p:nvPr/>
        </p:nvSpPr>
        <p:spPr>
          <a:xfrm>
            <a:off x="145434" y="138711"/>
            <a:ext cx="8911797" cy="92333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ECONOMIE 24 : "</a:t>
            </a:r>
            <a:r>
              <a:rPr lang="fr-FR" sz="1800" b="1" dirty="0">
                <a:solidFill>
                  <a:schemeClr val="accent4"/>
                </a:solidFill>
                <a:latin typeface="Ubuntu"/>
                <a:ea typeface="Ubuntu"/>
                <a:sym typeface="Ubuntu"/>
              </a:rPr>
              <a:t>Soutenir l’économie de demain, </a:t>
            </a:r>
            <a:r>
              <a:rPr lang="fr-FR" sz="1800" b="1" dirty="0" err="1">
                <a:solidFill>
                  <a:schemeClr val="accent4"/>
                </a:solidFill>
                <a:latin typeface="Ubuntu"/>
                <a:ea typeface="Ubuntu"/>
                <a:sym typeface="Ubuntu"/>
              </a:rPr>
              <a:t>éco-responsable</a:t>
            </a:r>
            <a:r>
              <a:rPr lang="fr-FR" sz="1800" b="1" dirty="0">
                <a:solidFill>
                  <a:schemeClr val="accent4"/>
                </a:solidFill>
                <a:latin typeface="Ubuntu"/>
                <a:ea typeface="Ubuntu"/>
                <a:sym typeface="Ubuntu"/>
              </a:rPr>
              <a:t>, de proximité et innovante</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62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p:nvPr/>
        </p:nvSpPr>
        <p:spPr>
          <a:xfrm>
            <a:off x="708067" y="689697"/>
            <a:ext cx="8128908" cy="3231614"/>
          </a:xfrm>
          <a:prstGeom prst="rect">
            <a:avLst/>
          </a:prstGeom>
          <a:noFill/>
          <a:ln>
            <a:noFill/>
          </a:ln>
        </p:spPr>
        <p:txBody>
          <a:bodyPr spcFirstLastPara="1" wrap="square" lIns="91425" tIns="45700" rIns="91425" bIns="45700" anchor="t" anchorCtr="0">
            <a:spAutoFit/>
          </a:bodyPr>
          <a:lstStyle/>
          <a:p>
            <a:pPr algn="ctr">
              <a:buSzPts val="2000"/>
            </a:pPr>
            <a:r>
              <a:rPr lang="fr-FR" sz="2400" b="1" dirty="0">
                <a:latin typeface="Ubuntu"/>
                <a:ea typeface="Ubuntu"/>
                <a:cs typeface="Ubuntu"/>
                <a:sym typeface="Ubuntu"/>
              </a:rPr>
              <a:t>SOMMAIRE </a:t>
            </a:r>
            <a:endParaRPr lang="fr-FR" sz="2400" b="1" dirty="0">
              <a:latin typeface="Ubuntu"/>
              <a:ea typeface="Ubuntu"/>
              <a:cs typeface="Ubuntu"/>
            </a:endParaRPr>
          </a:p>
          <a:p>
            <a:pPr>
              <a:buSzPts val="2000"/>
            </a:pPr>
            <a:endParaRPr lang="fr-FR" sz="2000" b="1" dirty="0">
              <a:latin typeface="Ubuntu"/>
              <a:ea typeface="Ubuntu"/>
              <a:cs typeface="Ubuntu"/>
            </a:endParaRPr>
          </a:p>
          <a:p>
            <a:pPr marL="457200" indent="-457200">
              <a:lnSpc>
                <a:spcPct val="200000"/>
              </a:lnSpc>
              <a:buSzPts val="2000"/>
              <a:buAutoNum type="arabicPeriod"/>
            </a:pPr>
            <a:r>
              <a:rPr lang="fr-FR" sz="2000" b="1" dirty="0">
                <a:latin typeface="Ubuntu"/>
                <a:ea typeface="Ubuntu"/>
                <a:cs typeface="Ubuntu"/>
                <a:sym typeface="Ubuntu"/>
              </a:rPr>
              <a:t>Présentation</a:t>
            </a:r>
            <a:r>
              <a:rPr lang="fr-FR" sz="2000" b="1" i="0" u="none" strike="noStrike" cap="none" dirty="0">
                <a:solidFill>
                  <a:srgbClr val="000000"/>
                </a:solidFill>
                <a:latin typeface="Ubuntu"/>
                <a:ea typeface="Ubuntu"/>
                <a:cs typeface="Ubuntu"/>
                <a:sym typeface="Ubuntu"/>
              </a:rPr>
              <a:t> du </a:t>
            </a:r>
            <a:r>
              <a:rPr lang="fr-FR" sz="2000" b="1" dirty="0">
                <a:latin typeface="Ubuntu"/>
                <a:ea typeface="Ubuntu"/>
                <a:cs typeface="Ubuntu"/>
                <a:sym typeface="Ubuntu"/>
              </a:rPr>
              <a:t>programme, du </a:t>
            </a:r>
            <a:r>
              <a:rPr lang="fr-FR" sz="2000" b="1" i="0" u="none" strike="noStrike" cap="none" dirty="0">
                <a:solidFill>
                  <a:srgbClr val="000000"/>
                </a:solidFill>
                <a:latin typeface="Ubuntu"/>
                <a:ea typeface="Ubuntu"/>
                <a:cs typeface="Ubuntu"/>
                <a:sym typeface="Ubuntu"/>
              </a:rPr>
              <a:t>territoire</a:t>
            </a:r>
            <a:r>
              <a:rPr lang="fr-FR" sz="2000" b="1" dirty="0">
                <a:latin typeface="Ubuntu"/>
                <a:ea typeface="Ubuntu"/>
                <a:cs typeface="Ubuntu"/>
                <a:sym typeface="Ubuntu"/>
              </a:rPr>
              <a:t> et du GAL</a:t>
            </a:r>
            <a:endParaRPr lang="fr-FR" sz="2000" dirty="0">
              <a:latin typeface="Ubuntu"/>
              <a:ea typeface="Ubuntu"/>
              <a:cs typeface="Ubuntu"/>
              <a:sym typeface="Ubuntu"/>
            </a:endParaRPr>
          </a:p>
          <a:p>
            <a:pPr marL="457200" indent="-457200">
              <a:lnSpc>
                <a:spcPct val="200000"/>
              </a:lnSpc>
              <a:buSzPts val="2000"/>
              <a:buAutoNum type="arabicPeriod"/>
            </a:pPr>
            <a:r>
              <a:rPr lang="fr-FR" sz="2000" b="1" i="0" u="none" strike="noStrike" cap="none" dirty="0">
                <a:solidFill>
                  <a:srgbClr val="000000"/>
                </a:solidFill>
                <a:latin typeface="Ubuntu"/>
                <a:ea typeface="Ubuntu"/>
                <a:cs typeface="Ubuntu"/>
                <a:sym typeface="Ubuntu"/>
              </a:rPr>
              <a:t>Osmose </a:t>
            </a:r>
            <a:r>
              <a:rPr lang="fr-FR" sz="2000" b="1" dirty="0">
                <a:latin typeface="Ubuntu"/>
                <a:ea typeface="Ubuntu"/>
                <a:cs typeface="Ubuntu"/>
                <a:sym typeface="Ubuntu"/>
              </a:rPr>
              <a:t>+</a:t>
            </a:r>
            <a:r>
              <a:rPr lang="fr-FR" sz="2000" b="1" i="0" u="none" strike="noStrike" cap="none" dirty="0">
                <a:solidFill>
                  <a:srgbClr val="000000"/>
                </a:solidFill>
                <a:latin typeface="Ubuntu"/>
                <a:ea typeface="Ubuntu"/>
                <a:cs typeface="Ubuntu"/>
                <a:sym typeface="Ubuntu"/>
              </a:rPr>
              <a:t> </a:t>
            </a:r>
            <a:r>
              <a:rPr lang="fr-FR" sz="2000" b="1" dirty="0">
                <a:latin typeface="Ubuntu"/>
                <a:ea typeface="Ubuntu"/>
                <a:cs typeface="Ubuntu"/>
                <a:sym typeface="Ubuntu"/>
              </a:rPr>
              <a:t>: la stratégie</a:t>
            </a:r>
            <a:r>
              <a:rPr lang="fr-FR" sz="2000" b="1" i="0" u="none" strike="noStrike" cap="none" dirty="0">
                <a:solidFill>
                  <a:srgbClr val="000000"/>
                </a:solidFill>
                <a:latin typeface="Ubuntu"/>
                <a:ea typeface="Ubuntu"/>
                <a:cs typeface="Ubuntu"/>
                <a:sym typeface="Ubuntu"/>
              </a:rPr>
              <a:t> LEADER</a:t>
            </a:r>
            <a:r>
              <a:rPr lang="fr-FR" sz="2000" b="1" dirty="0">
                <a:latin typeface="Ubuntu"/>
                <a:ea typeface="Ubuntu"/>
                <a:cs typeface="Ubuntu"/>
                <a:sym typeface="Ubuntu"/>
              </a:rPr>
              <a:t> pour le Puy-de-Dôme </a:t>
            </a:r>
            <a:endParaRPr lang="fr-FR" sz="2000" b="1" dirty="0">
              <a:latin typeface="Ubuntu"/>
              <a:ea typeface="Ubuntu"/>
              <a:cs typeface="Ubuntu"/>
            </a:endParaRPr>
          </a:p>
          <a:p>
            <a:pPr marL="457200" indent="-457200">
              <a:lnSpc>
                <a:spcPct val="200000"/>
              </a:lnSpc>
              <a:buSzPts val="2000"/>
              <a:buAutoNum type="arabicPeriod"/>
            </a:pPr>
            <a:r>
              <a:rPr lang="fr-FR" sz="2000" b="1" dirty="0">
                <a:latin typeface="Ubuntu"/>
                <a:ea typeface="Ubuntu"/>
                <a:cs typeface="Ubuntu"/>
              </a:rPr>
              <a:t>Les appels à projets Economie 24 et Transition énergétique24</a:t>
            </a:r>
            <a:endParaRPr lang="fr-FR" dirty="0">
              <a:ea typeface="Ubuntu"/>
            </a:endParaRPr>
          </a:p>
          <a:p>
            <a:pPr marL="457200" indent="-457200">
              <a:lnSpc>
                <a:spcPct val="200000"/>
              </a:lnSpc>
              <a:buSzPts val="2000"/>
              <a:buAutoNum type="arabicPeriod"/>
            </a:pPr>
            <a:r>
              <a:rPr lang="fr-FR" sz="2000" b="1" dirty="0">
                <a:latin typeface="Ubuntu"/>
                <a:ea typeface="Ubuntu"/>
                <a:cs typeface="Ubuntu"/>
              </a:rPr>
              <a:t>Foire aux questions </a:t>
            </a:r>
            <a:endParaRPr lang="fr-FR" i="0" u="none" strike="noStrike" cap="none" dirty="0">
              <a:solidFill>
                <a:srgbClr val="000000"/>
              </a:solidFill>
              <a:ea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Types d'opérations éligibles</a:t>
            </a:r>
          </a:p>
        </p:txBody>
      </p:sp>
      <p:sp>
        <p:nvSpPr>
          <p:cNvPr id="6" name="Rectangle 5"/>
          <p:cNvSpPr/>
          <p:nvPr/>
        </p:nvSpPr>
        <p:spPr>
          <a:xfrm>
            <a:off x="212160" y="1645671"/>
            <a:ext cx="8721790" cy="2123658"/>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150000"/>
              </a:lnSpc>
            </a:pPr>
            <a:r>
              <a:rPr lang="fr-FR" sz="1100" b="1" dirty="0">
                <a:solidFill>
                  <a:schemeClr val="tx1"/>
                </a:solidFill>
                <a:latin typeface="Ubuntu"/>
                <a:ea typeface="Ubuntu"/>
                <a:cs typeface="Ubuntu"/>
                <a:sym typeface="Ubuntu"/>
              </a:rPr>
              <a:t>TO 2 : Opérations visant à renforcer l’attractivité des emplois en agissant sur l’amélioration des conditions de travail dans les entreprises et la promotion des métiers</a:t>
            </a:r>
          </a:p>
          <a:p>
            <a:pPr algn="just">
              <a:lnSpc>
                <a:spcPct val="150000"/>
              </a:lnSpc>
            </a:pPr>
            <a:endParaRPr lang="fr-FR" sz="1100" b="1" dirty="0">
              <a:solidFill>
                <a:schemeClr val="tx1"/>
              </a:solidFill>
              <a:latin typeface="Ubuntu"/>
              <a:ea typeface="Ubuntu"/>
              <a:cs typeface="Ubuntu"/>
              <a:sym typeface="Ubuntu"/>
            </a:endParaRP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Etudes, expertises et missions de conseil permettant d’améliorer les conditions de travail et l’implication des salariés dans les entreprises</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Actions de valorisation et de promotion de bonnes pratiques entre dirigeants d’entreprises</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Formations, séminaires sur le sujet</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Actions de promotion des métiers et des savoir-faire</a:t>
            </a:r>
          </a:p>
        </p:txBody>
      </p:sp>
      <p:sp>
        <p:nvSpPr>
          <p:cNvPr id="2" name="Rectangle 1">
            <a:extLst>
              <a:ext uri="{FF2B5EF4-FFF2-40B4-BE49-F238E27FC236}">
                <a16:creationId xmlns:a16="http://schemas.microsoft.com/office/drawing/2014/main" id="{61669C13-9460-1384-2264-C206916DF78E}"/>
              </a:ext>
            </a:extLst>
          </p:cNvPr>
          <p:cNvSpPr/>
          <p:nvPr/>
        </p:nvSpPr>
        <p:spPr>
          <a:xfrm>
            <a:off x="145434" y="138711"/>
            <a:ext cx="8911797" cy="92333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ECONOMIE 24 : "</a:t>
            </a:r>
            <a:r>
              <a:rPr lang="fr-FR" sz="1800" b="1" dirty="0">
                <a:solidFill>
                  <a:schemeClr val="accent4"/>
                </a:solidFill>
                <a:latin typeface="Ubuntu"/>
                <a:ea typeface="Ubuntu"/>
                <a:sym typeface="Ubuntu"/>
              </a:rPr>
              <a:t>Soutenir l’économie de demain, </a:t>
            </a:r>
            <a:r>
              <a:rPr lang="fr-FR" sz="1800" b="1" dirty="0" err="1">
                <a:solidFill>
                  <a:schemeClr val="accent4"/>
                </a:solidFill>
                <a:latin typeface="Ubuntu"/>
                <a:ea typeface="Ubuntu"/>
                <a:sym typeface="Ubuntu"/>
              </a:rPr>
              <a:t>éco-responsable</a:t>
            </a:r>
            <a:r>
              <a:rPr lang="fr-FR" sz="1800" b="1" dirty="0">
                <a:solidFill>
                  <a:schemeClr val="accent4"/>
                </a:solidFill>
                <a:latin typeface="Ubuntu"/>
                <a:ea typeface="Ubuntu"/>
                <a:sym typeface="Ubuntu"/>
              </a:rPr>
              <a:t>, de proximité et innovante</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188953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136744"/>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Conditions d'éligibilité</a:t>
            </a:r>
          </a:p>
        </p:txBody>
      </p:sp>
      <p:sp>
        <p:nvSpPr>
          <p:cNvPr id="6" name="Rectangle 5"/>
          <p:cNvSpPr/>
          <p:nvPr/>
        </p:nvSpPr>
        <p:spPr>
          <a:xfrm>
            <a:off x="212160" y="1516275"/>
            <a:ext cx="8721790" cy="208871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Char char="•"/>
            </a:pPr>
            <a:r>
              <a:rPr lang="fr-FR" sz="1100" dirty="0">
                <a:solidFill>
                  <a:schemeClr val="tx1"/>
                </a:solidFill>
                <a:latin typeface="Ubuntu"/>
                <a:ea typeface="Ubuntu"/>
                <a:sym typeface="Ubuntu"/>
              </a:rPr>
              <a:t>Le porteur de projet doit démontrer que le projet déploie ses actions sur un périmètre d’au moins 2 intercommunalités (tout ou partie) ou d’au moins 80 communes.</a:t>
            </a:r>
            <a:endParaRPr lang="en-US" sz="110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fr-FR" sz="1100" dirty="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rPr>
              <a:t>Le porteur de projet devra justifier que le projet implique au moins deux entreprises dans une logique de coopération, de mutualisation, de création d’un réseau. Cas 1 : Dans le cadre d’un partenariat entre différentes entreprises du territoire, l’engagement doit être entériné par une convention définissant a minima les objectifs et engagements mutuels. Cas 2 : Le projet est porté par une structure fédérant les entreprises du projet</a:t>
            </a:r>
            <a:endParaRPr lang="en-US" sz="1100" dirty="0">
              <a:solidFill>
                <a:schemeClr val="tx1"/>
              </a:solidFill>
              <a:latin typeface="Ubuntu"/>
              <a:ea typeface="Ubuntu"/>
            </a:endParaRPr>
          </a:p>
        </p:txBody>
      </p:sp>
      <p:sp>
        <p:nvSpPr>
          <p:cNvPr id="5" name="Rectangle 4">
            <a:extLst>
              <a:ext uri="{FF2B5EF4-FFF2-40B4-BE49-F238E27FC236}">
                <a16:creationId xmlns:a16="http://schemas.microsoft.com/office/drawing/2014/main" id="{61669C13-9460-1384-2264-C206916DF78E}"/>
              </a:ext>
            </a:extLst>
          </p:cNvPr>
          <p:cNvSpPr/>
          <p:nvPr/>
        </p:nvSpPr>
        <p:spPr>
          <a:xfrm>
            <a:off x="145434" y="138711"/>
            <a:ext cx="8911797" cy="92333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ECONOMIE 24 : "</a:t>
            </a:r>
            <a:r>
              <a:rPr lang="fr-FR" sz="1800" b="1" dirty="0">
                <a:solidFill>
                  <a:schemeClr val="accent4"/>
                </a:solidFill>
                <a:latin typeface="Ubuntu"/>
                <a:ea typeface="Ubuntu"/>
                <a:sym typeface="Ubuntu"/>
              </a:rPr>
              <a:t>Soutenir l’économie de demain, </a:t>
            </a:r>
            <a:r>
              <a:rPr lang="fr-FR" sz="1800" b="1" dirty="0" err="1">
                <a:solidFill>
                  <a:schemeClr val="accent4"/>
                </a:solidFill>
                <a:latin typeface="Ubuntu"/>
                <a:ea typeface="Ubuntu"/>
                <a:sym typeface="Ubuntu"/>
              </a:rPr>
              <a:t>éco-responsable</a:t>
            </a:r>
            <a:r>
              <a:rPr lang="fr-FR" sz="1800" b="1" dirty="0">
                <a:solidFill>
                  <a:schemeClr val="accent4"/>
                </a:solidFill>
                <a:latin typeface="Ubuntu"/>
                <a:ea typeface="Ubuntu"/>
                <a:sym typeface="Ubuntu"/>
              </a:rPr>
              <a:t>, de proximité et innovante</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3317619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Types d'opérations éligibles</a:t>
            </a:r>
          </a:p>
        </p:txBody>
      </p:sp>
      <p:sp>
        <p:nvSpPr>
          <p:cNvPr id="6" name="Rectangle 5"/>
          <p:cNvSpPr/>
          <p:nvPr/>
        </p:nvSpPr>
        <p:spPr>
          <a:xfrm>
            <a:off x="212160" y="1531371"/>
            <a:ext cx="8721790" cy="237757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150000"/>
              </a:lnSpc>
            </a:pPr>
            <a:r>
              <a:rPr lang="fr-FR" sz="1100" b="1" dirty="0">
                <a:solidFill>
                  <a:schemeClr val="tx1"/>
                </a:solidFill>
                <a:latin typeface="Ubuntu"/>
                <a:ea typeface="Ubuntu"/>
                <a:cs typeface="Ubuntu"/>
                <a:sym typeface="Ubuntu"/>
              </a:rPr>
              <a:t>TO 3 : Opérations visant à soutenir l’émergence de nouvelles entreprises répondant aux enjeux de transition énergétique et écologique</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Etudes de marché et de faisabilité </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Actions d’accompagnement des porteurs de projets</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Actions d’expérimentation dans le domaine de l’économie sociale et solidaire</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Actions de promotion des potentiels d’accueil d’entreprises et prospection d’entrepreneurs</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Réalisation de diagnostics d’entreprises à transmettre intégrant des préconisations en matière de RSE (Responsabilité Sociétale des Entreprises)</a:t>
            </a:r>
          </a:p>
          <a:p>
            <a:pPr marL="171450" indent="-171450" algn="just">
              <a:lnSpc>
                <a:spcPct val="150000"/>
              </a:lnSpc>
              <a:buFont typeface="Arial" panose="020B0604020202020204" pitchFamily="34" charset="0"/>
              <a:buChar char="•"/>
            </a:pPr>
            <a:r>
              <a:rPr lang="fr-FR" sz="1100" dirty="0">
                <a:solidFill>
                  <a:schemeClr val="tx1"/>
                </a:solidFill>
                <a:latin typeface="Ubuntu"/>
                <a:ea typeface="Ubuntu"/>
                <a:cs typeface="Ubuntu"/>
                <a:sym typeface="Ubuntu"/>
              </a:rPr>
              <a:t>Actions de soutien à l’émergence de projets de tiers-lieux, de manufactures de proximité ou de FabLab</a:t>
            </a: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925146" cy="92333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ECONOMIE 24 : "</a:t>
            </a:r>
            <a:r>
              <a:rPr lang="fr-FR" sz="1800" b="1" dirty="0">
                <a:solidFill>
                  <a:schemeClr val="accent4"/>
                </a:solidFill>
                <a:latin typeface="Ubuntu"/>
                <a:ea typeface="Ubuntu"/>
                <a:sym typeface="Ubuntu"/>
              </a:rPr>
              <a:t>Soutenir l’économie de demain, </a:t>
            </a:r>
            <a:r>
              <a:rPr lang="fr-FR" sz="1800" b="1" dirty="0" err="1">
                <a:solidFill>
                  <a:schemeClr val="accent4"/>
                </a:solidFill>
                <a:latin typeface="Ubuntu"/>
                <a:ea typeface="Ubuntu"/>
                <a:sym typeface="Ubuntu"/>
              </a:rPr>
              <a:t>éco-responsable</a:t>
            </a:r>
            <a:r>
              <a:rPr lang="fr-FR" sz="1800" b="1" dirty="0">
                <a:solidFill>
                  <a:schemeClr val="accent4"/>
                </a:solidFill>
                <a:latin typeface="Ubuntu"/>
                <a:ea typeface="Ubuntu"/>
                <a:sym typeface="Ubuntu"/>
              </a:rPr>
              <a:t>, de proximité et innovante</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
        <p:nvSpPr>
          <p:cNvPr id="8" name="Rectangle 7">
            <a:extLst>
              <a:ext uri="{FF2B5EF4-FFF2-40B4-BE49-F238E27FC236}">
                <a16:creationId xmlns:a16="http://schemas.microsoft.com/office/drawing/2014/main" id="{49FCE1D3-C86E-A4C4-BFDA-81CEE7E3F81A}"/>
              </a:ext>
            </a:extLst>
          </p:cNvPr>
          <p:cNvSpPr/>
          <p:nvPr/>
        </p:nvSpPr>
        <p:spPr>
          <a:xfrm>
            <a:off x="295980" y="4358535"/>
            <a:ext cx="8721790" cy="30136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Char char="•"/>
            </a:pPr>
            <a:endParaRPr lang="fr-FR" dirty="0">
              <a:solidFill>
                <a:schemeClr val="tx1"/>
              </a:solidFill>
              <a:latin typeface="Ubuntu"/>
              <a:ea typeface="Ubuntu"/>
            </a:endParaRPr>
          </a:p>
        </p:txBody>
      </p:sp>
    </p:spTree>
    <p:extLst>
      <p:ext uri="{BB962C8B-B14F-4D97-AF65-F5344CB8AC3E}">
        <p14:creationId xmlns:p14="http://schemas.microsoft.com/office/powerpoint/2010/main" val="123454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136744"/>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Conditions d'éligibilité</a:t>
            </a:r>
          </a:p>
        </p:txBody>
      </p:sp>
      <p:sp>
        <p:nvSpPr>
          <p:cNvPr id="6" name="Rectangle 5"/>
          <p:cNvSpPr/>
          <p:nvPr/>
        </p:nvSpPr>
        <p:spPr>
          <a:xfrm>
            <a:off x="212160" y="1516275"/>
            <a:ext cx="8721790" cy="259654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Font typeface="Arial,Sans-Serif"/>
              <a:buChar char="•"/>
            </a:pPr>
            <a:r>
              <a:rPr lang="fr-FR" sz="1100">
                <a:solidFill>
                  <a:schemeClr val="tx1"/>
                </a:solidFill>
                <a:latin typeface="Ubuntu"/>
                <a:ea typeface="Ubuntu"/>
                <a:sym typeface="Ubuntu"/>
              </a:rPr>
              <a:t>Pour le soutien à l’émergence de tiers-lieux, de manufactures de proximité ou de </a:t>
            </a:r>
            <a:r>
              <a:rPr lang="fr-FR" sz="1100" err="1">
                <a:solidFill>
                  <a:schemeClr val="tx1"/>
                </a:solidFill>
                <a:latin typeface="Ubuntu"/>
                <a:ea typeface="Ubuntu"/>
                <a:sym typeface="Ubuntu"/>
              </a:rPr>
              <a:t>FabLab</a:t>
            </a:r>
            <a:r>
              <a:rPr lang="fr-FR" sz="1100">
                <a:solidFill>
                  <a:schemeClr val="tx1"/>
                </a:solidFill>
                <a:latin typeface="Ubuntu"/>
                <a:ea typeface="Ubuntu"/>
                <a:sym typeface="Ubuntu"/>
              </a:rPr>
              <a:t>, les frais de personnel devront suivre servir à l’animation d’un réseau de plusieurs lieux.</a:t>
            </a:r>
            <a:endParaRPr lang="en-US" sz="1100">
              <a:solidFill>
                <a:schemeClr val="tx1"/>
              </a:solidFill>
              <a:latin typeface="Ubuntu"/>
              <a:ea typeface="Ubuntu"/>
              <a:sym typeface="Ubuntu"/>
            </a:endParaRPr>
          </a:p>
          <a:p>
            <a:pPr marL="171450" indent="-171450">
              <a:lnSpc>
                <a:spcPct val="150000"/>
              </a:lnSpc>
              <a:buChar char="•"/>
            </a:pPr>
            <a:r>
              <a:rPr lang="fr-FR" sz="1100" dirty="0">
                <a:solidFill>
                  <a:schemeClr val="tx1"/>
                </a:solidFill>
                <a:latin typeface="Ubuntu"/>
                <a:ea typeface="Ubuntu"/>
                <a:sym typeface="Ubuntu"/>
              </a:rPr>
              <a:t>Le porteur de projet doit démontrer que le projet déploie ses actions sur un périmètre d’au moins 2 intercommunalités (tout ou partie) ou d’au moins 80 communes.</a:t>
            </a:r>
            <a:endParaRPr lang="en-US" sz="110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fr-FR" sz="1100" dirty="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rPr>
              <a:t>Le porteur de projet devra justifier que le projet implique au moins deux entreprises dans une logique de coopération, de mutualisation, de création d’un réseau. Cas 1 : Dans le cadre d’un partenariat entre différentes entreprises du territoire, l’engagement doit être entériné par une convention définissant a minima les objectifs et engagements mutuels. Cas 2 : Le projet est porté par une structure fédérant les entreprises du projet</a:t>
            </a:r>
            <a:endParaRPr lang="en-US" sz="1100" dirty="0">
              <a:solidFill>
                <a:schemeClr val="tx1"/>
              </a:solidFill>
              <a:latin typeface="Ubuntu"/>
              <a:ea typeface="Ubuntu"/>
            </a:endParaRPr>
          </a:p>
        </p:txBody>
      </p:sp>
      <p:sp>
        <p:nvSpPr>
          <p:cNvPr id="5" name="Rectangle 4">
            <a:extLst>
              <a:ext uri="{FF2B5EF4-FFF2-40B4-BE49-F238E27FC236}">
                <a16:creationId xmlns:a16="http://schemas.microsoft.com/office/drawing/2014/main" id="{61669C13-9460-1384-2264-C206916DF78E}"/>
              </a:ext>
            </a:extLst>
          </p:cNvPr>
          <p:cNvSpPr/>
          <p:nvPr/>
        </p:nvSpPr>
        <p:spPr>
          <a:xfrm>
            <a:off x="145434" y="138711"/>
            <a:ext cx="8911797" cy="92333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ECONOMIE 24 : "</a:t>
            </a:r>
            <a:r>
              <a:rPr lang="fr-FR" sz="1800" b="1" dirty="0">
                <a:solidFill>
                  <a:schemeClr val="accent4"/>
                </a:solidFill>
                <a:latin typeface="Ubuntu"/>
                <a:ea typeface="Ubuntu"/>
                <a:sym typeface="Ubuntu"/>
              </a:rPr>
              <a:t>Soutenir l’économie de demain, </a:t>
            </a:r>
            <a:r>
              <a:rPr lang="fr-FR" sz="1800" b="1" dirty="0" err="1">
                <a:solidFill>
                  <a:schemeClr val="accent4"/>
                </a:solidFill>
                <a:latin typeface="Ubuntu"/>
                <a:ea typeface="Ubuntu"/>
                <a:sym typeface="Ubuntu"/>
              </a:rPr>
              <a:t>éco-responsable</a:t>
            </a:r>
            <a:r>
              <a:rPr lang="fr-FR" sz="1800" b="1" dirty="0">
                <a:solidFill>
                  <a:schemeClr val="accent4"/>
                </a:solidFill>
                <a:latin typeface="Ubuntu"/>
                <a:ea typeface="Ubuntu"/>
                <a:sym typeface="Ubuntu"/>
              </a:rPr>
              <a:t>, de proximité et innovante</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349481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1126018"/>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sym typeface="Ubuntu"/>
              </a:rPr>
              <a:t>Porteurs de projets inéligibles</a:t>
            </a:r>
            <a:endParaRPr lang="fr-FR" sz="1350" u="sng" dirty="0">
              <a:solidFill>
                <a:srgbClr val="FFAB40"/>
              </a:solidFill>
            </a:endParaRPr>
          </a:p>
        </p:txBody>
      </p:sp>
      <p:sp>
        <p:nvSpPr>
          <p:cNvPr id="7" name="Rectangle 6"/>
          <p:cNvSpPr/>
          <p:nvPr/>
        </p:nvSpPr>
        <p:spPr>
          <a:xfrm>
            <a:off x="207604" y="2275329"/>
            <a:ext cx="3362622"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sym typeface="Ubuntu"/>
              </a:rPr>
              <a:t>Types de dépenses éligibles</a:t>
            </a:r>
            <a:endParaRPr lang="fr-FR" sz="1350" u="sng" dirty="0">
              <a:solidFill>
                <a:srgbClr val="FFAB40"/>
              </a:solidFill>
            </a:endParaRPr>
          </a:p>
        </p:txBody>
      </p:sp>
      <p:sp>
        <p:nvSpPr>
          <p:cNvPr id="8" name="Rectangle 7"/>
          <p:cNvSpPr/>
          <p:nvPr/>
        </p:nvSpPr>
        <p:spPr>
          <a:xfrm>
            <a:off x="122357" y="1421497"/>
            <a:ext cx="8714792" cy="85408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dirty="0">
                <a:latin typeface="Ubuntu"/>
                <a:ea typeface="Ubuntu"/>
                <a:cs typeface="Ubuntu"/>
                <a:sym typeface="Ubuntu"/>
              </a:rPr>
              <a:t>Les bénéficiaires définis comme inéligibles dans le document « Les règles communes à toutes les aides FEADER ».</a:t>
            </a:r>
            <a:endParaRPr lang="fr-FR" sz="1100" dirty="0"/>
          </a:p>
          <a:p>
            <a:pPr marL="342900" lvl="0" indent="-228600">
              <a:lnSpc>
                <a:spcPct val="150000"/>
              </a:lnSpc>
              <a:buSzPts val="1200"/>
              <a:buFont typeface="Ubuntu"/>
              <a:buChar char="-"/>
            </a:pPr>
            <a:r>
              <a:rPr lang="fr-FR" sz="1100" dirty="0">
                <a:latin typeface="Ubuntu"/>
                <a:ea typeface="Ubuntu"/>
                <a:cs typeface="Ubuntu"/>
                <a:sym typeface="Ubuntu"/>
              </a:rPr>
              <a:t>Les indivisions</a:t>
            </a:r>
            <a:endParaRPr lang="fr-FR" sz="1100" dirty="0"/>
          </a:p>
          <a:p>
            <a:pPr marL="342900" indent="-228600">
              <a:lnSpc>
                <a:spcPct val="150000"/>
              </a:lnSpc>
              <a:buSzPts val="1200"/>
              <a:buFont typeface="Ubuntu"/>
              <a:buChar char="-"/>
            </a:pPr>
            <a:r>
              <a:rPr lang="fr-FR" sz="1100" dirty="0">
                <a:latin typeface="Ubuntu"/>
                <a:ea typeface="Ubuntu"/>
                <a:cs typeface="Ubuntu"/>
                <a:sym typeface="Ubuntu"/>
              </a:rPr>
              <a:t>Les conseils départementaux</a:t>
            </a:r>
            <a:endParaRPr lang="fr-FR" sz="1100" dirty="0">
              <a:ea typeface="Ubuntu"/>
              <a:sym typeface="Ubuntu"/>
            </a:endParaRPr>
          </a:p>
        </p:txBody>
      </p:sp>
      <p:sp>
        <p:nvSpPr>
          <p:cNvPr id="9" name="Rectangle 8"/>
          <p:cNvSpPr/>
          <p:nvPr/>
        </p:nvSpPr>
        <p:spPr>
          <a:xfrm>
            <a:off x="-58744" y="2620369"/>
            <a:ext cx="9082603" cy="2273699"/>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457200" indent="-304800">
              <a:lnSpc>
                <a:spcPct val="150000"/>
              </a:lnSpc>
              <a:buSzPts val="1200"/>
              <a:buFont typeface="Ubuntu,Sans-Serif"/>
              <a:buChar char="-"/>
            </a:pPr>
            <a:r>
              <a:rPr lang="fr-FR" dirty="0">
                <a:latin typeface="Ubuntu"/>
                <a:ea typeface="Ubuntu"/>
                <a:sym typeface="Ubuntu"/>
              </a:rPr>
              <a:t>Prestations d’étude, de conseil, d’expertise, de conseil, d’animation et de formation</a:t>
            </a:r>
          </a:p>
          <a:p>
            <a:pPr marL="457200" indent="-304800">
              <a:lnSpc>
                <a:spcPct val="150000"/>
              </a:lnSpc>
              <a:buSzPts val="1200"/>
              <a:buFont typeface="Ubuntu,Sans-Serif"/>
              <a:buChar char="-"/>
            </a:pPr>
            <a:r>
              <a:rPr lang="fr-FR" dirty="0">
                <a:latin typeface="Ubuntu"/>
                <a:ea typeface="Ubuntu"/>
                <a:sym typeface="Ubuntu"/>
              </a:rPr>
              <a:t>Frais de promotion et de communication : édition, impression de documents, supports de communication, campagnes de promotion, conception de vidéos, d'outils numériques et </a:t>
            </a:r>
            <a:r>
              <a:rPr lang="fr-FR" dirty="0" err="1">
                <a:latin typeface="Ubuntu"/>
                <a:ea typeface="Ubuntu"/>
                <a:sym typeface="Ubuntu"/>
              </a:rPr>
              <a:t>print</a:t>
            </a:r>
            <a:r>
              <a:rPr lang="fr-FR" dirty="0">
                <a:latin typeface="Ubuntu"/>
                <a:ea typeface="Ubuntu"/>
                <a:sym typeface="Ubuntu"/>
              </a:rPr>
              <a:t>, frais d’inscription à des salons thématiques, frais de conception de stand de promotion…</a:t>
            </a:r>
          </a:p>
          <a:p>
            <a:pPr marL="457200" indent="-304800">
              <a:lnSpc>
                <a:spcPct val="150000"/>
              </a:lnSpc>
              <a:buSzPts val="1200"/>
              <a:buFont typeface="Ubuntu,Sans-Serif"/>
              <a:buChar char="-"/>
            </a:pPr>
            <a:r>
              <a:rPr lang="fr-FR" dirty="0">
                <a:latin typeface="Ubuntu"/>
                <a:ea typeface="Ubuntu"/>
                <a:sym typeface="Ubuntu"/>
              </a:rPr>
              <a:t>Matériels et équipements dédiés aux actions d’animation : par exemple matériels informatique et numérique, logiciels, licences, matériels techniques, mobilier, équipements et supports pédagogiques et de formation</a:t>
            </a:r>
          </a:p>
          <a:p>
            <a:pPr marL="457200" indent="-304800">
              <a:lnSpc>
                <a:spcPct val="150000"/>
              </a:lnSpc>
              <a:buSzPts val="1200"/>
              <a:buFont typeface="Ubuntu,Sans-Serif"/>
              <a:buChar char="-"/>
            </a:pPr>
            <a:r>
              <a:rPr lang="fr-FR" dirty="0">
                <a:latin typeface="Ubuntu"/>
                <a:ea typeface="Ubuntu"/>
                <a:sym typeface="Ubuntu"/>
              </a:rPr>
              <a:t>Frais de voyage d’études</a:t>
            </a:r>
          </a:p>
          <a:p>
            <a:pPr marL="457200" indent="-304800">
              <a:lnSpc>
                <a:spcPct val="150000"/>
              </a:lnSpc>
              <a:buSzPts val="1200"/>
              <a:buFont typeface="Ubuntu,Sans-Serif"/>
              <a:buChar char="-"/>
            </a:pPr>
            <a:r>
              <a:rPr lang="fr-FR" dirty="0">
                <a:latin typeface="Ubuntu"/>
                <a:ea typeface="Ubuntu"/>
                <a:sym typeface="Ubuntu"/>
              </a:rPr>
              <a:t>Frais de transport pour la promotion des métiers</a:t>
            </a:r>
          </a:p>
          <a:p>
            <a:pPr marL="457200" indent="-304800">
              <a:lnSpc>
                <a:spcPct val="150000"/>
              </a:lnSpc>
              <a:buSzPts val="1200"/>
              <a:buFont typeface="Ubuntu,Sans-Serif"/>
              <a:buChar char="-"/>
            </a:pPr>
            <a:r>
              <a:rPr lang="fr-FR" dirty="0">
                <a:solidFill>
                  <a:schemeClr val="accent4"/>
                </a:solidFill>
                <a:latin typeface="Ubuntu"/>
                <a:ea typeface="Ubuntu"/>
                <a:sym typeface="Ubuntu"/>
              </a:rPr>
              <a:t>Les </a:t>
            </a:r>
            <a:r>
              <a:rPr lang="fr-FR" dirty="0">
                <a:solidFill>
                  <a:schemeClr val="accent4"/>
                </a:solidFill>
                <a:latin typeface="Ubuntu"/>
                <a:ea typeface="Ubuntu"/>
                <a:cs typeface="Ubuntu"/>
                <a:sym typeface="Ubuntu"/>
              </a:rPr>
              <a:t>dépenses pour financer un temps de travail ou une animation (de type salaire) sont prises en charge sous forme de coût simplifié (OSC) avec un taux horaire fixé à </a:t>
            </a:r>
            <a:r>
              <a:rPr lang="fr-FR" b="1" dirty="0">
                <a:solidFill>
                  <a:schemeClr val="accent4"/>
                </a:solidFill>
                <a:latin typeface="Ubuntu"/>
                <a:ea typeface="Ubuntu"/>
                <a:cs typeface="Ubuntu"/>
                <a:sym typeface="Ubuntu"/>
              </a:rPr>
              <a:t>36,92€ l’heure.</a:t>
            </a:r>
            <a:endParaRPr lang="en-US" dirty="0">
              <a:solidFill>
                <a:schemeClr val="accent4"/>
              </a:solidFill>
              <a:latin typeface="Ubuntu"/>
              <a:ea typeface="Ubuntu"/>
              <a:cs typeface="Ubuntu"/>
            </a:endParaRPr>
          </a:p>
        </p:txBody>
      </p:sp>
      <p:sp>
        <p:nvSpPr>
          <p:cNvPr id="11" name="Rectangle 10">
            <a:extLst>
              <a:ext uri="{FF2B5EF4-FFF2-40B4-BE49-F238E27FC236}">
                <a16:creationId xmlns:a16="http://schemas.microsoft.com/office/drawing/2014/main" id="{61669C13-9460-1384-2264-C206916DF78E}"/>
              </a:ext>
            </a:extLst>
          </p:cNvPr>
          <p:cNvSpPr/>
          <p:nvPr/>
        </p:nvSpPr>
        <p:spPr>
          <a:xfrm>
            <a:off x="145434" y="138711"/>
            <a:ext cx="8878425" cy="92333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ECONOMIE 24 : "</a:t>
            </a:r>
            <a:r>
              <a:rPr lang="fr-FR" sz="1800" b="1" dirty="0">
                <a:solidFill>
                  <a:schemeClr val="accent4"/>
                </a:solidFill>
                <a:latin typeface="Ubuntu"/>
                <a:ea typeface="Ubuntu"/>
                <a:sym typeface="Ubuntu"/>
              </a:rPr>
              <a:t>Soutenir l’économie de demain, </a:t>
            </a:r>
            <a:r>
              <a:rPr lang="fr-FR" sz="1800" b="1" dirty="0" err="1">
                <a:solidFill>
                  <a:schemeClr val="accent4"/>
                </a:solidFill>
                <a:latin typeface="Ubuntu"/>
                <a:ea typeface="Ubuntu"/>
                <a:sym typeface="Ubuntu"/>
              </a:rPr>
              <a:t>éco-responsable</a:t>
            </a:r>
            <a:r>
              <a:rPr lang="fr-FR" sz="1800" b="1" dirty="0">
                <a:solidFill>
                  <a:schemeClr val="accent4"/>
                </a:solidFill>
                <a:latin typeface="Ubuntu"/>
                <a:ea typeface="Ubuntu"/>
                <a:sym typeface="Ubuntu"/>
              </a:rPr>
              <a:t>, de proximité et innovante</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260820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385763" y="607126"/>
            <a:ext cx="7919357" cy="2146711"/>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dirty="0">
                <a:solidFill>
                  <a:schemeClr val="dk1"/>
                </a:solidFill>
                <a:latin typeface="Ubuntu"/>
                <a:ea typeface="Ubuntu"/>
                <a:cs typeface="Ubuntu"/>
                <a:sym typeface="Ubuntu"/>
              </a:rPr>
              <a:t>MONTANT </a:t>
            </a:r>
            <a:r>
              <a:rPr lang="fr-FR" sz="1500" b="1" i="0" u="none" strike="noStrike" cap="none" dirty="0">
                <a:solidFill>
                  <a:schemeClr val="dk1"/>
                </a:solidFill>
                <a:latin typeface="Ubuntu"/>
                <a:ea typeface="Ubuntu"/>
                <a:cs typeface="Ubuntu"/>
                <a:sym typeface="Ubuntu"/>
              </a:rPr>
              <a:t>PLANCHER ET PLAFOND</a:t>
            </a:r>
            <a:r>
              <a:rPr lang="fr-FR" sz="1500" b="1" dirty="0">
                <a:solidFill>
                  <a:schemeClr val="dk1"/>
                </a:solidFill>
                <a:latin typeface="Ubuntu"/>
                <a:ea typeface="Ubuntu"/>
                <a:cs typeface="Ubuntu"/>
                <a:sym typeface="Ubuntu"/>
              </a:rPr>
              <a:t> </a:t>
            </a:r>
            <a:endParaRPr sz="788" dirty="0">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dirty="0">
                <a:solidFill>
                  <a:srgbClr val="FF0000"/>
                </a:solidFill>
                <a:latin typeface="Ubuntu"/>
                <a:ea typeface="Ubuntu"/>
                <a:cs typeface="Ubuntu"/>
                <a:sym typeface="Ubuntu"/>
              </a:rPr>
              <a:t>5 000 € HT </a:t>
            </a:r>
            <a:r>
              <a:rPr lang="fr-FR" sz="1500" b="0" i="0" u="none" strike="noStrike" cap="none" dirty="0">
                <a:solidFill>
                  <a:schemeClr val="dk1"/>
                </a:solidFill>
                <a:latin typeface="Ubuntu"/>
                <a:ea typeface="Ubuntu"/>
                <a:cs typeface="Ubuntu"/>
                <a:sym typeface="Ubuntu"/>
              </a:rPr>
              <a:t>de dépenses éligibles retenues après instruction.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Les dépenses éligibles relatives à des opérations d’animation (temps de travail) sont plafonnées à </a:t>
            </a:r>
            <a:r>
              <a:rPr lang="fr-FR" sz="1500" b="1" i="0" u="none" strike="noStrike" cap="none" dirty="0">
                <a:solidFill>
                  <a:srgbClr val="FF0000"/>
                </a:solidFill>
                <a:latin typeface="Ubuntu"/>
                <a:ea typeface="Ubuntu"/>
                <a:cs typeface="Ubuntu"/>
                <a:sym typeface="Ubuntu"/>
              </a:rPr>
              <a:t>200 000 € HT.</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reste des dépenses éligibles sont plafonnées à </a:t>
            </a:r>
            <a:r>
              <a:rPr lang="fr-FR" sz="1500" b="1" i="0" u="none" strike="noStrike" cap="none" dirty="0">
                <a:solidFill>
                  <a:srgbClr val="FF0000"/>
                </a:solidFill>
                <a:latin typeface="Ubuntu"/>
                <a:ea typeface="Ubuntu"/>
                <a:cs typeface="Ubuntu"/>
                <a:sym typeface="Ubuntu"/>
              </a:rPr>
              <a:t>100 000 € HT.</a:t>
            </a:r>
            <a:endParaRPr sz="1500" b="1" i="0" u="none" strike="noStrike" cap="none" dirty="0">
              <a:solidFill>
                <a:srgbClr val="FF0000"/>
              </a:solidFill>
              <a:latin typeface="Ubuntu"/>
              <a:ea typeface="Ubuntu"/>
              <a:cs typeface="Ubuntu"/>
              <a:sym typeface="Ubuntu"/>
            </a:endParaRPr>
          </a:p>
        </p:txBody>
      </p:sp>
      <p:sp>
        <p:nvSpPr>
          <p:cNvPr id="125" name="Google Shape;125;p7"/>
          <p:cNvSpPr/>
          <p:nvPr/>
        </p:nvSpPr>
        <p:spPr>
          <a:xfrm>
            <a:off x="385762" y="3016741"/>
            <a:ext cx="8043863"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dirty="0">
                <a:solidFill>
                  <a:schemeClr val="dk1"/>
                </a:solidFill>
                <a:latin typeface="Ubuntu"/>
                <a:ea typeface="Ubuntu"/>
                <a:cs typeface="Ubuntu"/>
                <a:sym typeface="Ubuntu"/>
              </a:rPr>
              <a:t>TAUX D’AIDE PUBLIQUE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maximum d’aide appliqué aux projets sélectionnés est de </a:t>
            </a:r>
            <a:r>
              <a:rPr lang="fr-FR" sz="1500" b="1" i="0" u="none" strike="noStrike" cap="none" dirty="0">
                <a:solidFill>
                  <a:srgbClr val="FF0000"/>
                </a:solidFill>
                <a:latin typeface="Ubuntu"/>
                <a:ea typeface="Ubuntu"/>
                <a:cs typeface="Ubuntu"/>
                <a:sym typeface="Ubuntu"/>
              </a:rPr>
              <a:t>100 % </a:t>
            </a:r>
            <a:r>
              <a:rPr lang="fr-FR" sz="1500" b="0" i="0" u="none" strike="noStrike" cap="none" dirty="0">
                <a:solidFill>
                  <a:schemeClr val="dk1"/>
                </a:solidFill>
                <a:latin typeface="Ubuntu"/>
                <a:ea typeface="Ubuntu"/>
                <a:cs typeface="Ubuntu"/>
                <a:sym typeface="Ubuntu"/>
              </a:rPr>
              <a:t>de l’assiette des dépenses éligibles HT retenues par le service instructeur.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de cofinancement du FEADER est de </a:t>
            </a:r>
            <a:r>
              <a:rPr lang="fr-FR" sz="1500" b="1" i="0" u="none" strike="noStrike" cap="none" dirty="0">
                <a:solidFill>
                  <a:srgbClr val="FF0000"/>
                </a:solidFill>
                <a:latin typeface="Ubuntu"/>
                <a:ea typeface="Ubuntu"/>
                <a:cs typeface="Ubuntu"/>
                <a:sym typeface="Ubuntu"/>
              </a:rPr>
              <a:t>80 %.</a:t>
            </a:r>
            <a:endParaRPr sz="788" dirty="0"/>
          </a:p>
        </p:txBody>
      </p:sp>
    </p:spTree>
    <p:extLst>
      <p:ext uri="{BB962C8B-B14F-4D97-AF65-F5344CB8AC3E}">
        <p14:creationId xmlns:p14="http://schemas.microsoft.com/office/powerpoint/2010/main" val="313980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7D898EB2-3BAE-CC93-D08B-21A95BEF822B}"/>
              </a:ext>
            </a:extLst>
          </p:cNvPr>
          <p:cNvPicPr>
            <a:picLocks noChangeAspect="1"/>
          </p:cNvPicPr>
          <p:nvPr/>
        </p:nvPicPr>
        <p:blipFill rotWithShape="1">
          <a:blip r:embed="rId2"/>
          <a:srcRect r="1025"/>
          <a:stretch/>
        </p:blipFill>
        <p:spPr>
          <a:xfrm>
            <a:off x="743378" y="179615"/>
            <a:ext cx="7893965" cy="4963886"/>
          </a:xfrm>
          <a:prstGeom prst="rect">
            <a:avLst/>
          </a:prstGeom>
        </p:spPr>
      </p:pic>
    </p:spTree>
    <p:extLst>
      <p:ext uri="{BB962C8B-B14F-4D97-AF65-F5344CB8AC3E}">
        <p14:creationId xmlns:p14="http://schemas.microsoft.com/office/powerpoint/2010/main" val="1978494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913" y="1321102"/>
            <a:ext cx="7494814" cy="253486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lgn="ctr">
              <a:lnSpc>
                <a:spcPct val="200000"/>
              </a:lnSpc>
            </a:pPr>
            <a:r>
              <a:rPr lang="fr-FR" sz="2800" b="1" dirty="0">
                <a:solidFill>
                  <a:srgbClr val="00B050"/>
                </a:solidFill>
                <a:latin typeface="Ubuntu"/>
                <a:ea typeface="Ubuntu"/>
                <a:cs typeface="Ubuntu"/>
                <a:sym typeface="Ubuntu"/>
              </a:rPr>
              <a:t>Fiche action 3 :  Renforcer la résilience du territoire en réussissant le pari des transitions énergétique et écologique​</a:t>
            </a:r>
          </a:p>
        </p:txBody>
      </p:sp>
    </p:spTree>
    <p:extLst>
      <p:ext uri="{BB962C8B-B14F-4D97-AF65-F5344CB8AC3E}">
        <p14:creationId xmlns:p14="http://schemas.microsoft.com/office/powerpoint/2010/main" val="293747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720842" y="2417862"/>
            <a:ext cx="7708992" cy="523180"/>
          </a:xfrm>
          <a:prstGeom prst="rect">
            <a:avLst/>
          </a:prstGeom>
          <a:noFill/>
          <a:ln>
            <a:noFill/>
          </a:ln>
        </p:spPr>
        <p:txBody>
          <a:bodyPr spcFirstLastPara="1" wrap="square" lIns="91425" tIns="45700" rIns="91425" bIns="45700" anchor="t" anchorCtr="0">
            <a:spAutoFit/>
          </a:bodyPr>
          <a:lstStyle/>
          <a:p>
            <a:pPr algn="ctr">
              <a:buSzPts val="2800"/>
            </a:pPr>
            <a:r>
              <a:rPr lang="fr-FR" sz="2800" b="1" dirty="0">
                <a:solidFill>
                  <a:srgbClr val="00B050"/>
                </a:solidFill>
                <a:latin typeface="Ubuntu"/>
                <a:ea typeface="Ubuntu"/>
                <a:cs typeface="Ubuntu"/>
              </a:rPr>
              <a:t>L'appel à projets Transition énergétique 24 </a:t>
            </a:r>
            <a:endParaRPr lang="en-US" sz="2800" dirty="0">
              <a:solidFill>
                <a:srgbClr val="00B050"/>
              </a:solidFill>
            </a:endParaRPr>
          </a:p>
        </p:txBody>
      </p:sp>
    </p:spTree>
    <p:extLst>
      <p:ext uri="{BB962C8B-B14F-4D97-AF65-F5344CB8AC3E}">
        <p14:creationId xmlns:p14="http://schemas.microsoft.com/office/powerpoint/2010/main" val="4077283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5435" y="15659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rPr>
              <a:t>Types d'opérations éligibles</a:t>
            </a:r>
          </a:p>
        </p:txBody>
      </p:sp>
      <p:sp>
        <p:nvSpPr>
          <p:cNvPr id="6" name="Rectangle 5"/>
          <p:cNvSpPr/>
          <p:nvPr/>
        </p:nvSpPr>
        <p:spPr>
          <a:xfrm>
            <a:off x="212161" y="1954359"/>
            <a:ext cx="8721790" cy="263149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150000"/>
              </a:lnSpc>
            </a:pPr>
            <a:r>
              <a:rPr lang="fr-FR" sz="1100" b="1" dirty="0">
                <a:latin typeface="Ubuntu"/>
                <a:ea typeface="Ubuntu"/>
                <a:cs typeface="Ubuntu"/>
                <a:sym typeface="Ubuntu"/>
              </a:rPr>
              <a:t>TO 1 : Opérations visant à diversifier les sources d’énergie et de chaleur</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Études de gisement et de prospective sur les questions de production de chaleur et d'électricité renouvelable (exemples : turbinage d’eau potable, chaleur fatale...)</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Actions d’animation pour le développement de la production d’énergie renouvelable locale et citoyenne et l’accompagnement des porteurs de projets</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Actions d’ingénierie pour la mise en place d’opération collectives de massification liées à la production d’énergies renouvelables (par ex. accompagnement à la constitution d’un groupement de commande)</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Actions de formation et de communication </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Organisation d’évènements, voyages d’études </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Projets de recherche et de thèses</a:t>
            </a: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788516" cy="128163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B050"/>
                </a:solidFill>
                <a:latin typeface="Ubuntu"/>
                <a:ea typeface="Ubuntu"/>
                <a:cs typeface="Ubuntu"/>
                <a:sym typeface="Ubuntu"/>
              </a:rPr>
              <a:t>TRANSITION ENERGETIQUE 24 : « Amorcer et accompagner l'adaptabilité des territoires en matière de transition énergétique en impliquant les collectivités, les acteurs et habitants des territoires »</a:t>
            </a:r>
          </a:p>
        </p:txBody>
      </p:sp>
    </p:spTree>
    <p:extLst>
      <p:ext uri="{BB962C8B-B14F-4D97-AF65-F5344CB8AC3E}">
        <p14:creationId xmlns:p14="http://schemas.microsoft.com/office/powerpoint/2010/main" val="52301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374700" y="259560"/>
            <a:ext cx="4880993"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Qu'est-ce-que LEADER ?</a:t>
            </a:r>
            <a:endParaRPr lang="fr-FR" sz="2800" b="1" i="0" u="none" strike="noStrike" cap="none">
              <a:solidFill>
                <a:srgbClr val="000000"/>
              </a:solidFill>
              <a:latin typeface="Ubuntu"/>
              <a:ea typeface="Ubuntu"/>
              <a:cs typeface="Ubuntu"/>
            </a:endParaRPr>
          </a:p>
        </p:txBody>
      </p:sp>
      <p:sp>
        <p:nvSpPr>
          <p:cNvPr id="8" name="TextBox 7">
            <a:extLst>
              <a:ext uri="{FF2B5EF4-FFF2-40B4-BE49-F238E27FC236}">
                <a16:creationId xmlns:a16="http://schemas.microsoft.com/office/drawing/2014/main" id="{7AA946BE-B74B-59AA-91D1-C25B4F4D230A}"/>
              </a:ext>
            </a:extLst>
          </p:cNvPr>
          <p:cNvSpPr txBox="1"/>
          <p:nvPr/>
        </p:nvSpPr>
        <p:spPr>
          <a:xfrm>
            <a:off x="373365" y="918603"/>
            <a:ext cx="8328456" cy="38315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25000"/>
              </a:lnSpc>
            </a:pPr>
            <a:r>
              <a:rPr lang="fr-FR" dirty="0">
                <a:latin typeface="Ubuntu"/>
                <a:cs typeface="Segoe UI"/>
              </a:rPr>
              <a:t>Le programme LEADER, pour « Liaison Entre les Actions de Développement de l’Economie Rurale », est un </a:t>
            </a:r>
            <a:r>
              <a:rPr lang="fr-FR" b="1" dirty="0">
                <a:latin typeface="Ubuntu"/>
                <a:cs typeface="Segoe UI"/>
              </a:rPr>
              <a:t>dispositif financier de l’Union Européenne</a:t>
            </a:r>
            <a:r>
              <a:rPr lang="fr-FR" dirty="0">
                <a:latin typeface="Ubuntu"/>
                <a:cs typeface="Segoe UI"/>
              </a:rPr>
              <a:t> permettant de : </a:t>
            </a:r>
            <a:endParaRPr lang="en-US"/>
          </a:p>
          <a:p>
            <a:pPr algn="just">
              <a:lnSpc>
                <a:spcPct val="125000"/>
              </a:lnSpc>
            </a:pPr>
            <a:endParaRPr lang="fr-FR" dirty="0">
              <a:latin typeface="Ubuntu"/>
              <a:cs typeface="Segoe UI"/>
            </a:endParaRPr>
          </a:p>
          <a:p>
            <a:pPr marL="457200" indent="-285750" algn="just">
              <a:lnSpc>
                <a:spcPct val="125000"/>
              </a:lnSpc>
              <a:buFont typeface="Calibri"/>
              <a:buChar char="-"/>
            </a:pPr>
            <a:r>
              <a:rPr lang="fr-FR" dirty="0">
                <a:latin typeface="Ubuntu"/>
                <a:cs typeface="Segoe UI"/>
              </a:rPr>
              <a:t>Soutenir des projets locaux en zone rurale.</a:t>
            </a:r>
            <a:endParaRPr lang="fr-FR" dirty="0">
              <a:latin typeface="Ubuntu"/>
            </a:endParaRPr>
          </a:p>
          <a:p>
            <a:pPr marL="457200" indent="-285750" algn="just">
              <a:lnSpc>
                <a:spcPct val="125000"/>
              </a:lnSpc>
              <a:buFont typeface="Calibri"/>
              <a:buChar char="-"/>
            </a:pPr>
            <a:r>
              <a:rPr lang="fr-FR" dirty="0">
                <a:latin typeface="Ubuntu"/>
                <a:cs typeface="Segoe UI"/>
              </a:rPr>
              <a:t>Encourager la mise en œuvre de stratégies originales et intégrées de développement durable.</a:t>
            </a:r>
            <a:endParaRPr lang="fr-FR" dirty="0">
              <a:latin typeface="Ubuntu"/>
            </a:endParaRPr>
          </a:p>
          <a:p>
            <a:pPr marL="457200" indent="-285750" algn="just">
              <a:lnSpc>
                <a:spcPct val="125000"/>
              </a:lnSpc>
              <a:buFont typeface="Calibri"/>
              <a:buChar char="-"/>
            </a:pPr>
            <a:r>
              <a:rPr lang="fr-FR" dirty="0">
                <a:latin typeface="Ubuntu"/>
                <a:cs typeface="Segoe UI"/>
              </a:rPr>
              <a:t>D'expérimenter de nouvelles formes de développement.</a:t>
            </a:r>
            <a:endParaRPr lang="fr-FR" dirty="0">
              <a:latin typeface="Ubuntu"/>
            </a:endParaRPr>
          </a:p>
          <a:p>
            <a:pPr algn="just">
              <a:lnSpc>
                <a:spcPct val="125000"/>
              </a:lnSpc>
            </a:pPr>
            <a:endParaRPr lang="fr-FR" dirty="0">
              <a:latin typeface="Ubuntu"/>
              <a:cs typeface="Segoe UI"/>
            </a:endParaRPr>
          </a:p>
          <a:p>
            <a:pPr algn="just">
              <a:lnSpc>
                <a:spcPct val="125000"/>
              </a:lnSpc>
            </a:pPr>
            <a:r>
              <a:rPr lang="fr-FR" dirty="0">
                <a:latin typeface="Ubuntu"/>
                <a:cs typeface="Segoe UI"/>
              </a:rPr>
              <a:t>Pour la période de </a:t>
            </a:r>
            <a:r>
              <a:rPr lang="fr-FR" b="1" dirty="0">
                <a:latin typeface="Ubuntu"/>
                <a:cs typeface="Segoe UI"/>
              </a:rPr>
              <a:t>2023 à 2027</a:t>
            </a:r>
            <a:r>
              <a:rPr lang="fr-FR" dirty="0">
                <a:latin typeface="Ubuntu"/>
                <a:cs typeface="Segoe UI"/>
              </a:rPr>
              <a:t>, le </a:t>
            </a:r>
            <a:r>
              <a:rPr lang="fr-FR" b="1" dirty="0">
                <a:latin typeface="Ubuntu"/>
                <a:cs typeface="Segoe UI"/>
              </a:rPr>
              <a:t>PNR Volcans d’Auvergne, le PNR Livradois-Forez, le PETR du Grand Clermont, le SMAD des Combrailles, Agglo Pays d’Issoire ainsi que la Communauté de communes Plaine Limagne </a:t>
            </a:r>
            <a:r>
              <a:rPr lang="fr-FR" dirty="0">
                <a:latin typeface="Ubuntu"/>
                <a:cs typeface="Segoe UI"/>
              </a:rPr>
              <a:t>ont porté une candidature commune auprès de la Région Auvergne Rhône-Alpes (en tant qu’autorité de gestion des fond européens), et ont obtenu une enveloppe de </a:t>
            </a:r>
            <a:r>
              <a:rPr lang="fr-FR" b="1" dirty="0">
                <a:solidFill>
                  <a:srgbClr val="FF0000"/>
                </a:solidFill>
                <a:latin typeface="Ubuntu"/>
                <a:cs typeface="Segoe UI"/>
              </a:rPr>
              <a:t>14 millions d’euros</a:t>
            </a:r>
            <a:r>
              <a:rPr lang="fr-FR" dirty="0">
                <a:latin typeface="Ubuntu"/>
                <a:cs typeface="Segoe UI"/>
              </a:rPr>
              <a:t> pour soutenir des projets innovants de développement rural. </a:t>
            </a:r>
            <a:endParaRPr lang="fr-FR">
              <a:latin typeface="Ubuntu"/>
            </a:endParaRPr>
          </a:p>
          <a:p>
            <a:pPr algn="just">
              <a:lnSpc>
                <a:spcPct val="125000"/>
              </a:lnSpc>
            </a:pPr>
            <a:endParaRPr lang="fr-FR" dirty="0">
              <a:latin typeface="Ubuntu"/>
              <a:cs typeface="Segoe UI"/>
            </a:endParaRPr>
          </a:p>
          <a:p>
            <a:pPr algn="just">
              <a:lnSpc>
                <a:spcPct val="125000"/>
              </a:lnSpc>
            </a:pPr>
            <a:r>
              <a:rPr lang="fr-FR" dirty="0">
                <a:latin typeface="Ubuntu"/>
                <a:cs typeface="Segoe UI"/>
              </a:rPr>
              <a:t>Depuis 2023, le programme LEADER est ainsi déployé à </a:t>
            </a:r>
            <a:r>
              <a:rPr lang="fr-FR" b="1" dirty="0">
                <a:latin typeface="Ubuntu"/>
                <a:cs typeface="Segoe UI"/>
              </a:rPr>
              <a:t>l’échelle du département du Puy-de-Dôme.</a:t>
            </a:r>
            <a:endParaRPr lang="fr-FR" dirty="0">
              <a:latin typeface="Ubuntu"/>
              <a:cs typeface="Segoe UI"/>
            </a:endParaRPr>
          </a:p>
        </p:txBody>
      </p:sp>
    </p:spTree>
    <p:extLst>
      <p:ext uri="{BB962C8B-B14F-4D97-AF65-F5344CB8AC3E}">
        <p14:creationId xmlns:p14="http://schemas.microsoft.com/office/powerpoint/2010/main" val="244807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272" y="2149379"/>
            <a:ext cx="8630816" cy="132696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28295" indent="-213995">
              <a:lnSpc>
                <a:spcPct val="150000"/>
              </a:lnSpc>
              <a:buSzPts val="1200"/>
              <a:buFont typeface="Arial" panose="020B0604020202020204" pitchFamily="34" charset="0"/>
              <a:buChar char="•"/>
            </a:pPr>
            <a:r>
              <a:rPr lang="fr-FR" sz="1100" dirty="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endParaRPr lang="fr-FR" dirty="0"/>
          </a:p>
          <a:p>
            <a:pPr marL="114300">
              <a:lnSpc>
                <a:spcPct val="150000"/>
              </a:lnSpc>
              <a:buSzPts val="1200"/>
            </a:pPr>
            <a:endParaRPr lang="fr-FR" sz="1100" dirty="0">
              <a:latin typeface="Ubuntu"/>
              <a:ea typeface="Ubuntu"/>
              <a:cs typeface="Ubuntu"/>
              <a:sym typeface="Ubuntu"/>
            </a:endParaRPr>
          </a:p>
          <a:p>
            <a:pPr marL="328295" indent="-213995">
              <a:lnSpc>
                <a:spcPct val="150000"/>
              </a:lnSpc>
              <a:buSzPts val="1200"/>
              <a:buFont typeface="Arial" panose="020B0604020202020204" pitchFamily="34" charset="0"/>
              <a:buChar char="•"/>
            </a:pPr>
            <a:r>
              <a:rPr lang="fr-FR" sz="1100" dirty="0">
                <a:latin typeface="Ubuntu"/>
                <a:ea typeface="Ubuntu"/>
              </a:rPr>
              <a:t>Le porteur de projet doit démontrer que le projet déploie ses actions sur un périmètre d’au moins 2 intercommunalités (tout ou partie) ou d’au moins 80 communes.</a:t>
            </a:r>
            <a:endParaRPr lang="fr-FR" sz="1100" dirty="0">
              <a:latin typeface="Ubuntu"/>
              <a:ea typeface="Ubuntu"/>
              <a:cs typeface="Ubuntu"/>
            </a:endParaRPr>
          </a:p>
        </p:txBody>
      </p:sp>
      <p:sp>
        <p:nvSpPr>
          <p:cNvPr id="9" name="Rectangle 8">
            <a:extLst>
              <a:ext uri="{FF2B5EF4-FFF2-40B4-BE49-F238E27FC236}">
                <a16:creationId xmlns:a16="http://schemas.microsoft.com/office/drawing/2014/main" id="{92E80DC6-19D5-A408-3813-3B1C3FBD5A69}"/>
              </a:ext>
            </a:extLst>
          </p:cNvPr>
          <p:cNvSpPr/>
          <p:nvPr/>
        </p:nvSpPr>
        <p:spPr>
          <a:xfrm>
            <a:off x="179272" y="1634820"/>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rPr>
              <a:t>Conditions d'éligibilité</a:t>
            </a:r>
            <a:endParaRPr lang="fr-FR" sz="1350" b="1" u="sng" dirty="0">
              <a:solidFill>
                <a:srgbClr val="00B050"/>
              </a:solidFill>
              <a:latin typeface="Ubuntu" panose="020B0504030602030204" pitchFamily="34" charset="0"/>
            </a:endParaRPr>
          </a:p>
        </p:txBody>
      </p:sp>
      <p:sp>
        <p:nvSpPr>
          <p:cNvPr id="10" name="Rectangle 9">
            <a:extLst>
              <a:ext uri="{FF2B5EF4-FFF2-40B4-BE49-F238E27FC236}">
                <a16:creationId xmlns:a16="http://schemas.microsoft.com/office/drawing/2014/main" id="{61669C13-9460-1384-2264-C206916DF78E}"/>
              </a:ext>
            </a:extLst>
          </p:cNvPr>
          <p:cNvSpPr/>
          <p:nvPr/>
        </p:nvSpPr>
        <p:spPr>
          <a:xfrm>
            <a:off x="145435" y="138711"/>
            <a:ext cx="8788516" cy="128163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B050"/>
                </a:solidFill>
                <a:latin typeface="Ubuntu"/>
                <a:ea typeface="Ubuntu"/>
                <a:cs typeface="Ubuntu"/>
                <a:sym typeface="Ubuntu"/>
              </a:rPr>
              <a:t>TRANSITION ENERGETIQUE 24 : « Amorcer et accompagner l'adaptabilité des territoires en matière de transition énergétique en impliquant les collectivités, les acteurs et habitants des territoires »</a:t>
            </a:r>
          </a:p>
        </p:txBody>
      </p:sp>
    </p:spTree>
    <p:extLst>
      <p:ext uri="{BB962C8B-B14F-4D97-AF65-F5344CB8AC3E}">
        <p14:creationId xmlns:p14="http://schemas.microsoft.com/office/powerpoint/2010/main" val="279342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5435" y="15659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rPr>
              <a:t>Types d'opérations éligibles</a:t>
            </a:r>
          </a:p>
        </p:txBody>
      </p:sp>
      <p:sp>
        <p:nvSpPr>
          <p:cNvPr id="6" name="Rectangle 5"/>
          <p:cNvSpPr/>
          <p:nvPr/>
        </p:nvSpPr>
        <p:spPr>
          <a:xfrm>
            <a:off x="212161" y="1954359"/>
            <a:ext cx="8721790" cy="263149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150000"/>
              </a:lnSpc>
            </a:pPr>
            <a:r>
              <a:rPr lang="fr-FR" sz="1100" b="1" dirty="0">
                <a:latin typeface="Ubuntu"/>
                <a:ea typeface="Ubuntu"/>
                <a:cs typeface="Ubuntu"/>
                <a:sym typeface="Ubuntu"/>
              </a:rPr>
              <a:t>TO 2 : Opérations visant à engager les acteurs dans la sobriété</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Études de faisabilité et de prospectives sur la sobriété des ressources (exemples : mise en place de filière de production de matériaux bio-</a:t>
            </a:r>
            <a:r>
              <a:rPr lang="fr-FR" sz="1100" dirty="0" err="1">
                <a:latin typeface="Ubuntu"/>
                <a:ea typeface="Ubuntu"/>
                <a:cs typeface="Ubuntu"/>
                <a:sym typeface="Ubuntu"/>
              </a:rPr>
              <a:t>sourcés</a:t>
            </a:r>
            <a:r>
              <a:rPr lang="fr-FR" sz="1100" dirty="0">
                <a:latin typeface="Ubuntu"/>
                <a:ea typeface="Ubuntu"/>
                <a:cs typeface="Ubuntu"/>
                <a:sym typeface="Ubuntu"/>
              </a:rPr>
              <a:t> etc.)</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Actions d’animation pour la mise en place de schémas directeurs immobiliers énergétiques ou équivalents.</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Actions d’ingénierie pour la mise en place d’opération collectives de massification liées à la sobriété (par ex. accompagnement à la constitution d’un groupement de commande)</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Actions de formation, de communication, de sensibilisation des acteurs du territoire aux mesures de sobriété (exemples : éclairage public et privé, énergie, chaleur, fraîcheur, déchets et réusage etc.)</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Organisation d’évènements, voyages d’études </a:t>
            </a:r>
          </a:p>
          <a:p>
            <a:pPr marL="171450" indent="-171450" algn="just">
              <a:lnSpc>
                <a:spcPct val="150000"/>
              </a:lnSpc>
              <a:buFont typeface="Arial" panose="020B0604020202020204" pitchFamily="34" charset="0"/>
              <a:buChar char="•"/>
            </a:pPr>
            <a:r>
              <a:rPr lang="fr-FR" sz="1100" dirty="0">
                <a:latin typeface="Ubuntu"/>
                <a:ea typeface="Ubuntu"/>
                <a:cs typeface="Ubuntu"/>
                <a:sym typeface="Ubuntu"/>
              </a:rPr>
              <a:t>Projets de recherche et de thèses</a:t>
            </a: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788516" cy="128163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B050"/>
                </a:solidFill>
                <a:latin typeface="Ubuntu"/>
                <a:ea typeface="Ubuntu"/>
                <a:cs typeface="Ubuntu"/>
                <a:sym typeface="Ubuntu"/>
              </a:rPr>
              <a:t>TRANSITION ENERGETIQUE 24 : « Amorcer et accompagner l'adaptabilité des territoires en matière de transition énergétique en impliquant les collectivités, les acteurs et habitants des territoires »</a:t>
            </a:r>
          </a:p>
        </p:txBody>
      </p:sp>
    </p:spTree>
    <p:extLst>
      <p:ext uri="{BB962C8B-B14F-4D97-AF65-F5344CB8AC3E}">
        <p14:creationId xmlns:p14="http://schemas.microsoft.com/office/powerpoint/2010/main" val="227842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272" y="2149379"/>
            <a:ext cx="8630816" cy="132696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28295" indent="-213995">
              <a:lnSpc>
                <a:spcPct val="150000"/>
              </a:lnSpc>
              <a:buSzPts val="1200"/>
              <a:buFont typeface="Arial" panose="020B0604020202020204" pitchFamily="34" charset="0"/>
              <a:buChar char="•"/>
            </a:pPr>
            <a:r>
              <a:rPr lang="fr-FR" sz="1100" dirty="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endParaRPr lang="fr-FR" dirty="0"/>
          </a:p>
          <a:p>
            <a:pPr marL="114300">
              <a:lnSpc>
                <a:spcPct val="150000"/>
              </a:lnSpc>
              <a:buSzPts val="1200"/>
            </a:pPr>
            <a:endParaRPr lang="fr-FR" sz="1100" dirty="0">
              <a:latin typeface="Ubuntu"/>
              <a:ea typeface="Ubuntu"/>
              <a:cs typeface="Ubuntu"/>
              <a:sym typeface="Ubuntu"/>
            </a:endParaRPr>
          </a:p>
          <a:p>
            <a:pPr marL="328295" indent="-213995">
              <a:lnSpc>
                <a:spcPct val="150000"/>
              </a:lnSpc>
              <a:buSzPts val="1200"/>
              <a:buFont typeface="Arial" panose="020B0604020202020204" pitchFamily="34" charset="0"/>
              <a:buChar char="•"/>
            </a:pPr>
            <a:r>
              <a:rPr lang="fr-FR" sz="1100" dirty="0">
                <a:latin typeface="Ubuntu"/>
                <a:ea typeface="Ubuntu"/>
              </a:rPr>
              <a:t>Le porteur de projet doit démontrer que le projet déploie ses actions sur un périmètre d’au moins 2 intercommunalités (tout ou partie) ou d’au moins 80 communes.</a:t>
            </a:r>
            <a:endParaRPr lang="fr-FR" sz="1100" dirty="0">
              <a:latin typeface="Ubuntu"/>
              <a:ea typeface="Ubuntu"/>
              <a:cs typeface="Ubuntu"/>
            </a:endParaRPr>
          </a:p>
        </p:txBody>
      </p:sp>
      <p:sp>
        <p:nvSpPr>
          <p:cNvPr id="9" name="Rectangle 8">
            <a:extLst>
              <a:ext uri="{FF2B5EF4-FFF2-40B4-BE49-F238E27FC236}">
                <a16:creationId xmlns:a16="http://schemas.microsoft.com/office/drawing/2014/main" id="{92E80DC6-19D5-A408-3813-3B1C3FBD5A69}"/>
              </a:ext>
            </a:extLst>
          </p:cNvPr>
          <p:cNvSpPr/>
          <p:nvPr/>
        </p:nvSpPr>
        <p:spPr>
          <a:xfrm>
            <a:off x="179272" y="1634820"/>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rPr>
              <a:t>Conditions d'éligibilité</a:t>
            </a:r>
            <a:endParaRPr lang="fr-FR" sz="1350" b="1" u="sng" dirty="0">
              <a:solidFill>
                <a:srgbClr val="00B050"/>
              </a:solidFill>
              <a:latin typeface="Ubuntu" panose="020B0504030602030204" pitchFamily="34" charset="0"/>
            </a:endParaRPr>
          </a:p>
        </p:txBody>
      </p:sp>
      <p:sp>
        <p:nvSpPr>
          <p:cNvPr id="10" name="Rectangle 9">
            <a:extLst>
              <a:ext uri="{FF2B5EF4-FFF2-40B4-BE49-F238E27FC236}">
                <a16:creationId xmlns:a16="http://schemas.microsoft.com/office/drawing/2014/main" id="{61669C13-9460-1384-2264-C206916DF78E}"/>
              </a:ext>
            </a:extLst>
          </p:cNvPr>
          <p:cNvSpPr/>
          <p:nvPr/>
        </p:nvSpPr>
        <p:spPr>
          <a:xfrm>
            <a:off x="145435" y="138711"/>
            <a:ext cx="8788516" cy="128163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B050"/>
                </a:solidFill>
                <a:latin typeface="Ubuntu"/>
                <a:ea typeface="Ubuntu"/>
                <a:cs typeface="Ubuntu"/>
                <a:sym typeface="Ubuntu"/>
              </a:rPr>
              <a:t>TRANSITION ENERGETIQUE 24 : « Amorcer et accompagner l'adaptabilité des territoires en matière de transition énergétique en impliquant les collectivités, les acteurs et habitants des territoires »</a:t>
            </a:r>
          </a:p>
        </p:txBody>
      </p:sp>
    </p:spTree>
    <p:extLst>
      <p:ext uri="{BB962C8B-B14F-4D97-AF65-F5344CB8AC3E}">
        <p14:creationId xmlns:p14="http://schemas.microsoft.com/office/powerpoint/2010/main" val="2876901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1462737"/>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sym typeface="Ubuntu"/>
              </a:rPr>
              <a:t>Porteurs de projets inéligibles</a:t>
            </a:r>
            <a:endParaRPr lang="fr-FR" sz="1350" u="sng" dirty="0">
              <a:solidFill>
                <a:srgbClr val="00B050"/>
              </a:solidFill>
            </a:endParaRPr>
          </a:p>
        </p:txBody>
      </p:sp>
      <p:sp>
        <p:nvSpPr>
          <p:cNvPr id="7" name="Rectangle 6"/>
          <p:cNvSpPr/>
          <p:nvPr/>
        </p:nvSpPr>
        <p:spPr>
          <a:xfrm>
            <a:off x="207604" y="2883802"/>
            <a:ext cx="3476922"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sym typeface="Ubuntu"/>
              </a:rPr>
              <a:t>Types de dépenses éligibles</a:t>
            </a:r>
            <a:endParaRPr lang="fr-FR" sz="1350" u="sng" dirty="0">
              <a:solidFill>
                <a:srgbClr val="00B050"/>
              </a:solidFill>
            </a:endParaRPr>
          </a:p>
        </p:txBody>
      </p:sp>
      <p:sp>
        <p:nvSpPr>
          <p:cNvPr id="8" name="Rectangle 7"/>
          <p:cNvSpPr/>
          <p:nvPr/>
        </p:nvSpPr>
        <p:spPr>
          <a:xfrm>
            <a:off x="0" y="1853372"/>
            <a:ext cx="8714792" cy="103124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dirty="0">
                <a:latin typeface="Ubuntu"/>
                <a:ea typeface="Ubuntu"/>
                <a:cs typeface="Ubuntu"/>
                <a:sym typeface="Ubuntu"/>
              </a:rPr>
              <a:t>Les bénéficiaires définis comme inéligibles dans le document « Les règles communes à toutes les aides FEADER ».</a:t>
            </a:r>
            <a:endParaRPr lang="fr-FR" dirty="0"/>
          </a:p>
          <a:p>
            <a:pPr marL="342900" lvl="0" indent="-228600">
              <a:lnSpc>
                <a:spcPct val="150000"/>
              </a:lnSpc>
              <a:buSzPts val="1200"/>
              <a:buFont typeface="Ubuntu"/>
              <a:buChar char="-"/>
            </a:pPr>
            <a:r>
              <a:rPr lang="fr-FR" dirty="0">
                <a:latin typeface="Ubuntu"/>
                <a:ea typeface="Ubuntu"/>
                <a:cs typeface="Ubuntu"/>
                <a:sym typeface="Ubuntu"/>
              </a:rPr>
              <a:t>Les indivisions</a:t>
            </a:r>
            <a:endParaRPr lang="fr-FR" dirty="0"/>
          </a:p>
          <a:p>
            <a:pPr marL="342900" lvl="0" indent="-228600">
              <a:lnSpc>
                <a:spcPct val="150000"/>
              </a:lnSpc>
              <a:buSzPts val="1200"/>
              <a:buFont typeface="Ubuntu"/>
              <a:buChar char="-"/>
            </a:pPr>
            <a:r>
              <a:rPr lang="fr-FR" dirty="0">
                <a:latin typeface="Ubuntu"/>
                <a:ea typeface="Ubuntu"/>
                <a:cs typeface="Ubuntu"/>
                <a:sym typeface="Ubuntu"/>
              </a:rPr>
              <a:t>Les entreprises (hors SCIC et SCOP)</a:t>
            </a:r>
            <a:endParaRPr lang="fr-FR" dirty="0"/>
          </a:p>
          <a:p>
            <a:pPr marL="342900" lvl="0" indent="-228600">
              <a:lnSpc>
                <a:spcPct val="150000"/>
              </a:lnSpc>
              <a:buSzPts val="1200"/>
              <a:buFont typeface="Ubuntu"/>
              <a:buChar char="-"/>
            </a:pPr>
            <a:r>
              <a:rPr lang="fr-FR" dirty="0">
                <a:latin typeface="Ubuntu"/>
                <a:ea typeface="Ubuntu"/>
                <a:cs typeface="Ubuntu"/>
                <a:sym typeface="Ubuntu"/>
              </a:rPr>
              <a:t>Les conseils départementaux</a:t>
            </a:r>
            <a:endParaRPr lang="fr-FR" dirty="0"/>
          </a:p>
        </p:txBody>
      </p:sp>
      <p:sp>
        <p:nvSpPr>
          <p:cNvPr id="9" name="Rectangle 8"/>
          <p:cNvSpPr/>
          <p:nvPr/>
        </p:nvSpPr>
        <p:spPr>
          <a:xfrm>
            <a:off x="145435" y="3298183"/>
            <a:ext cx="8854971" cy="178895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SzPts val="1200"/>
              <a:buFont typeface="Calibri"/>
              <a:buChar char="-"/>
            </a:pPr>
            <a:r>
              <a:rPr lang="fr-FR" dirty="0">
                <a:latin typeface="Ubuntu"/>
                <a:ea typeface="Ubuntu"/>
                <a:sym typeface="Ubuntu"/>
              </a:rPr>
              <a:t>Prestations d’étude, de conseil, d’expertise, d’animation, de communication et de formation</a:t>
            </a:r>
          </a:p>
          <a:p>
            <a:pPr marL="171450" indent="-171450">
              <a:lnSpc>
                <a:spcPct val="150000"/>
              </a:lnSpc>
              <a:buSzPts val="1200"/>
              <a:buFont typeface="Calibri"/>
              <a:buChar char="-"/>
            </a:pPr>
            <a:r>
              <a:rPr lang="fr-FR" dirty="0">
                <a:latin typeface="Ubuntu"/>
                <a:ea typeface="Ubuntu"/>
                <a:sym typeface="Ubuntu"/>
              </a:rPr>
              <a:t>Prestations liées au numérique : par exemple création de site internet, d’applications, conception graphique </a:t>
            </a:r>
          </a:p>
          <a:p>
            <a:pPr marL="171450" indent="-171450">
              <a:lnSpc>
                <a:spcPct val="150000"/>
              </a:lnSpc>
              <a:buSzPts val="1200"/>
              <a:buFont typeface="Calibri"/>
              <a:buChar char="-"/>
            </a:pPr>
            <a:r>
              <a:rPr lang="fr-FR" dirty="0">
                <a:latin typeface="Ubuntu"/>
                <a:ea typeface="Ubuntu"/>
                <a:sym typeface="Ubuntu"/>
              </a:rPr>
              <a:t>Acquisition et conception de matériels et d’équipements dédiés aux actions d’animation : par exemple matériels informatique et numérique, logiciels, licences, matériels techniques, mobilier, équipements et supports pédagogiques </a:t>
            </a:r>
          </a:p>
          <a:p>
            <a:pPr marL="171450" indent="-171450">
              <a:lnSpc>
                <a:spcPct val="150000"/>
              </a:lnSpc>
              <a:buSzPts val="1200"/>
              <a:buFont typeface="Calibri"/>
              <a:buChar char="-"/>
            </a:pPr>
            <a:r>
              <a:rPr lang="fr-FR" dirty="0">
                <a:latin typeface="Ubuntu"/>
                <a:ea typeface="Ubuntu"/>
                <a:sym typeface="Ubuntu"/>
              </a:rPr>
              <a:t>Frais de voyage d’études</a:t>
            </a:r>
          </a:p>
          <a:p>
            <a:pPr marL="171450" indent="-171450">
              <a:lnSpc>
                <a:spcPct val="150000"/>
              </a:lnSpc>
              <a:buSzPts val="1200"/>
              <a:buFont typeface="Calibri"/>
              <a:buChar char="-"/>
            </a:pPr>
            <a:r>
              <a:rPr lang="fr-FR" dirty="0">
                <a:solidFill>
                  <a:srgbClr val="00B050"/>
                </a:solidFill>
                <a:latin typeface="Ubuntu"/>
                <a:ea typeface="Ubuntu"/>
                <a:sym typeface="Ubuntu"/>
              </a:rPr>
              <a:t>Les </a:t>
            </a:r>
            <a:r>
              <a:rPr lang="fr-FR" dirty="0">
                <a:solidFill>
                  <a:srgbClr val="00B050"/>
                </a:solidFill>
                <a:latin typeface="Ubuntu"/>
                <a:ea typeface="Ubuntu"/>
                <a:cs typeface="Ubuntu"/>
                <a:sym typeface="Ubuntu"/>
              </a:rPr>
              <a:t>dépenses pour financer un temps de travail ou une animation (de type salaire) sont prises en charge sous forme de coût simplifié (OSC) avec un taux horaire fixé à </a:t>
            </a:r>
            <a:r>
              <a:rPr lang="fr-FR" b="1" dirty="0">
                <a:solidFill>
                  <a:srgbClr val="00B050"/>
                </a:solidFill>
                <a:latin typeface="Ubuntu"/>
                <a:ea typeface="Ubuntu"/>
                <a:cs typeface="Ubuntu"/>
                <a:sym typeface="Ubuntu"/>
              </a:rPr>
              <a:t>36,92€ l’heure.</a:t>
            </a:r>
            <a:endParaRPr lang="fr-FR" b="1" dirty="0">
              <a:solidFill>
                <a:srgbClr val="00B050"/>
              </a:solidFill>
              <a:latin typeface="Ubuntu"/>
              <a:ea typeface="Ubuntu"/>
              <a:cs typeface="Ubuntu"/>
            </a:endParaRPr>
          </a:p>
        </p:txBody>
      </p:sp>
      <p:sp>
        <p:nvSpPr>
          <p:cNvPr id="11" name="Rectangle 10">
            <a:extLst>
              <a:ext uri="{FF2B5EF4-FFF2-40B4-BE49-F238E27FC236}">
                <a16:creationId xmlns:a16="http://schemas.microsoft.com/office/drawing/2014/main" id="{61669C13-9460-1384-2264-C206916DF78E}"/>
              </a:ext>
            </a:extLst>
          </p:cNvPr>
          <p:cNvSpPr/>
          <p:nvPr/>
        </p:nvSpPr>
        <p:spPr>
          <a:xfrm>
            <a:off x="145435" y="92702"/>
            <a:ext cx="8788516" cy="128163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B050"/>
                </a:solidFill>
                <a:latin typeface="Ubuntu"/>
                <a:ea typeface="Ubuntu"/>
                <a:cs typeface="Ubuntu"/>
                <a:sym typeface="Ubuntu"/>
              </a:rPr>
              <a:t>TRANSITION ENERGETIQUE 24 : « Amorcer et accompagner l'adaptabilité des territoires en matière de transition énergétique en impliquant les collectivités, les acteurs et habitants des territoires »</a:t>
            </a:r>
          </a:p>
        </p:txBody>
      </p:sp>
    </p:spTree>
    <p:extLst>
      <p:ext uri="{BB962C8B-B14F-4D97-AF65-F5344CB8AC3E}">
        <p14:creationId xmlns:p14="http://schemas.microsoft.com/office/powerpoint/2010/main" val="506591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F8DD43CC-55FC-96BC-8BEF-8491F9032071}"/>
              </a:ext>
            </a:extLst>
          </p:cNvPr>
          <p:cNvPicPr>
            <a:picLocks noChangeAspect="1"/>
          </p:cNvPicPr>
          <p:nvPr/>
        </p:nvPicPr>
        <p:blipFill>
          <a:blip r:embed="rId2"/>
          <a:stretch>
            <a:fillRect/>
          </a:stretch>
        </p:blipFill>
        <p:spPr>
          <a:xfrm>
            <a:off x="81643" y="252036"/>
            <a:ext cx="8980715" cy="4778222"/>
          </a:xfrm>
          <a:prstGeom prst="rect">
            <a:avLst/>
          </a:prstGeom>
        </p:spPr>
      </p:pic>
    </p:spTree>
    <p:extLst>
      <p:ext uri="{BB962C8B-B14F-4D97-AF65-F5344CB8AC3E}">
        <p14:creationId xmlns:p14="http://schemas.microsoft.com/office/powerpoint/2010/main" val="141304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385763" y="712173"/>
            <a:ext cx="7919357" cy="2146711"/>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dirty="0">
                <a:solidFill>
                  <a:schemeClr val="dk1"/>
                </a:solidFill>
                <a:latin typeface="Ubuntu"/>
                <a:ea typeface="Ubuntu"/>
                <a:cs typeface="Ubuntu"/>
                <a:sym typeface="Ubuntu"/>
              </a:rPr>
              <a:t>MONTANT </a:t>
            </a:r>
            <a:r>
              <a:rPr lang="fr-FR" sz="1500" b="1" i="0" u="none" strike="noStrike" cap="none" dirty="0">
                <a:solidFill>
                  <a:schemeClr val="dk1"/>
                </a:solidFill>
                <a:latin typeface="Ubuntu"/>
                <a:ea typeface="Ubuntu"/>
                <a:cs typeface="Ubuntu"/>
                <a:sym typeface="Ubuntu"/>
              </a:rPr>
              <a:t>PLANCHER ET PLAFOND</a:t>
            </a:r>
            <a:r>
              <a:rPr lang="fr-FR" sz="1500" b="1" dirty="0">
                <a:solidFill>
                  <a:schemeClr val="dk1"/>
                </a:solidFill>
                <a:latin typeface="Ubuntu"/>
                <a:ea typeface="Ubuntu"/>
                <a:cs typeface="Ubuntu"/>
                <a:sym typeface="Ubuntu"/>
              </a:rPr>
              <a:t> </a:t>
            </a:r>
            <a:endParaRPr sz="788" dirty="0">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dirty="0">
                <a:solidFill>
                  <a:srgbClr val="FF0000"/>
                </a:solidFill>
                <a:latin typeface="Ubuntu"/>
                <a:ea typeface="Ubuntu"/>
                <a:cs typeface="Ubuntu"/>
                <a:sym typeface="Ubuntu"/>
              </a:rPr>
              <a:t>5 000 € HT </a:t>
            </a:r>
            <a:r>
              <a:rPr lang="fr-FR" sz="1500" b="0" i="0" u="none" strike="noStrike" cap="none" dirty="0">
                <a:solidFill>
                  <a:schemeClr val="dk1"/>
                </a:solidFill>
                <a:latin typeface="Ubuntu"/>
                <a:ea typeface="Ubuntu"/>
                <a:cs typeface="Ubuntu"/>
                <a:sym typeface="Ubuntu"/>
              </a:rPr>
              <a:t>de dépenses éligibles retenues après instruction.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Les dépenses éligibles relatives à des opérations d’animation (temps de travail) sont plafonnées à </a:t>
            </a:r>
            <a:r>
              <a:rPr lang="fr-FR" sz="1500" b="1" i="0" u="none" strike="noStrike" cap="none" dirty="0">
                <a:solidFill>
                  <a:srgbClr val="FF0000"/>
                </a:solidFill>
                <a:latin typeface="Ubuntu"/>
                <a:ea typeface="Ubuntu"/>
                <a:cs typeface="Ubuntu"/>
                <a:sym typeface="Ubuntu"/>
              </a:rPr>
              <a:t>200 000 € HT.</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reste des dépenses éligibles sont plafonnées à </a:t>
            </a:r>
            <a:r>
              <a:rPr lang="fr-FR" sz="1500" b="1" i="0" u="none" strike="noStrike" cap="none" dirty="0">
                <a:solidFill>
                  <a:srgbClr val="FF0000"/>
                </a:solidFill>
                <a:latin typeface="Ubuntu"/>
                <a:ea typeface="Ubuntu"/>
                <a:cs typeface="Ubuntu"/>
                <a:sym typeface="Ubuntu"/>
              </a:rPr>
              <a:t>100 000 € HT.</a:t>
            </a:r>
            <a:endParaRPr sz="1500" b="1" i="0" u="none" strike="noStrike" cap="none" dirty="0">
              <a:solidFill>
                <a:srgbClr val="FF0000"/>
              </a:solidFill>
              <a:latin typeface="Ubuntu"/>
              <a:ea typeface="Ubuntu"/>
              <a:cs typeface="Ubuntu"/>
              <a:sym typeface="Ubuntu"/>
            </a:endParaRPr>
          </a:p>
        </p:txBody>
      </p:sp>
      <p:sp>
        <p:nvSpPr>
          <p:cNvPr id="125" name="Google Shape;125;p7"/>
          <p:cNvSpPr/>
          <p:nvPr/>
        </p:nvSpPr>
        <p:spPr>
          <a:xfrm>
            <a:off x="385762" y="3199621"/>
            <a:ext cx="8043863"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dirty="0">
                <a:solidFill>
                  <a:schemeClr val="dk1"/>
                </a:solidFill>
                <a:latin typeface="Ubuntu"/>
                <a:ea typeface="Ubuntu"/>
                <a:cs typeface="Ubuntu"/>
                <a:sym typeface="Ubuntu"/>
              </a:rPr>
              <a:t>TAUX D’AIDE PUBLIQUE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maximum d’aide appliqué aux projets sélectionnés est de </a:t>
            </a:r>
            <a:r>
              <a:rPr lang="fr-FR" sz="1500" b="1" i="0" u="none" strike="noStrike" cap="none" dirty="0">
                <a:solidFill>
                  <a:srgbClr val="FF0000"/>
                </a:solidFill>
                <a:latin typeface="Ubuntu"/>
                <a:ea typeface="Ubuntu"/>
                <a:cs typeface="Ubuntu"/>
                <a:sym typeface="Ubuntu"/>
              </a:rPr>
              <a:t>100 % </a:t>
            </a:r>
            <a:r>
              <a:rPr lang="fr-FR" sz="1500" b="0" i="0" u="none" strike="noStrike" cap="none" dirty="0">
                <a:solidFill>
                  <a:schemeClr val="dk1"/>
                </a:solidFill>
                <a:latin typeface="Ubuntu"/>
                <a:ea typeface="Ubuntu"/>
                <a:cs typeface="Ubuntu"/>
                <a:sym typeface="Ubuntu"/>
              </a:rPr>
              <a:t>de l’assiette des dépenses éligibles HT retenues par le service instructeur.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de cofinancement du FEADER est de </a:t>
            </a:r>
            <a:r>
              <a:rPr lang="fr-FR" sz="1500" b="1" i="0" u="none" strike="noStrike" cap="none" dirty="0">
                <a:solidFill>
                  <a:srgbClr val="FF0000"/>
                </a:solidFill>
                <a:latin typeface="Ubuntu"/>
                <a:ea typeface="Ubuntu"/>
                <a:cs typeface="Ubuntu"/>
                <a:sym typeface="Ubuntu"/>
              </a:rPr>
              <a:t>80 %.</a:t>
            </a:r>
            <a:endParaRPr sz="788" dirty="0"/>
          </a:p>
        </p:txBody>
      </p:sp>
    </p:spTree>
    <p:extLst>
      <p:ext uri="{BB962C8B-B14F-4D97-AF65-F5344CB8AC3E}">
        <p14:creationId xmlns:p14="http://schemas.microsoft.com/office/powerpoint/2010/main" val="423857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829508" y="2310150"/>
            <a:ext cx="7475224" cy="523180"/>
          </a:xfrm>
          <a:prstGeom prst="rect">
            <a:avLst/>
          </a:prstGeom>
          <a:noFill/>
          <a:ln>
            <a:noFill/>
          </a:ln>
        </p:spPr>
        <p:txBody>
          <a:bodyPr spcFirstLastPara="1" wrap="square" lIns="91425" tIns="45700" rIns="91425" bIns="45700" anchor="t" anchorCtr="0">
            <a:spAutoFit/>
          </a:bodyPr>
          <a:lstStyle/>
          <a:p>
            <a:pPr algn="ctr">
              <a:buSzPts val="2800"/>
            </a:pPr>
            <a:r>
              <a:rPr lang="fr-FR" sz="2800" b="1" dirty="0">
                <a:latin typeface="Ubuntu"/>
                <a:ea typeface="Ubuntu"/>
                <a:cs typeface="Ubuntu"/>
                <a:sym typeface="Ubuntu"/>
              </a:rPr>
              <a:t>FOIRE AUX QUESTIONS</a:t>
            </a:r>
            <a:endParaRPr lang="fr-FR" sz="2800" b="1" dirty="0">
              <a:latin typeface="Ubuntu"/>
              <a:ea typeface="Ubuntu"/>
              <a:cs typeface="Ubuntu"/>
            </a:endParaRPr>
          </a:p>
        </p:txBody>
      </p:sp>
    </p:spTree>
    <p:extLst>
      <p:ext uri="{BB962C8B-B14F-4D97-AF65-F5344CB8AC3E}">
        <p14:creationId xmlns:p14="http://schemas.microsoft.com/office/powerpoint/2010/main" val="146017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292127" y="2310150"/>
            <a:ext cx="2152598"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a:latin typeface="Ubuntu"/>
                <a:ea typeface="Ubuntu"/>
                <a:cs typeface="Ubuntu"/>
                <a:sym typeface="Ubuntu"/>
              </a:rPr>
              <a:t>CONTACTS</a:t>
            </a:r>
            <a:endParaRPr sz="2800" b="1">
              <a:latin typeface="Ubuntu"/>
              <a:ea typeface="Ubuntu"/>
              <a:cs typeface="Ubuntu"/>
              <a:sym typeface="Ubuntu"/>
            </a:endParaRPr>
          </a:p>
        </p:txBody>
      </p:sp>
      <p:pic>
        <p:nvPicPr>
          <p:cNvPr id="198" name="Google Shape;198;p18"/>
          <p:cNvPicPr preferRelativeResize="0"/>
          <p:nvPr/>
        </p:nvPicPr>
        <p:blipFill rotWithShape="1">
          <a:blip r:embed="rId3">
            <a:alphaModFix/>
          </a:blip>
          <a:srcRect l="7899" t="11169" r="8151" b="9778"/>
          <a:stretch/>
        </p:blipFill>
        <p:spPr>
          <a:xfrm>
            <a:off x="2516250" y="257025"/>
            <a:ext cx="6555000" cy="462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g2ad4bee6444_0_0"/>
          <p:cNvPicPr preferRelativeResize="0"/>
          <p:nvPr/>
        </p:nvPicPr>
        <p:blipFill rotWithShape="1">
          <a:blip r:embed="rId3">
            <a:alphaModFix/>
          </a:blip>
          <a:srcRect l="-164" t="3393" r="-18" b="-232"/>
          <a:stretch/>
        </p:blipFill>
        <p:spPr>
          <a:xfrm>
            <a:off x="1770639" y="36501"/>
            <a:ext cx="7287979" cy="4980892"/>
          </a:xfrm>
          <a:prstGeom prst="rect">
            <a:avLst/>
          </a:prstGeom>
          <a:noFill/>
          <a:ln>
            <a:noFill/>
          </a:ln>
        </p:spPr>
      </p:pic>
      <p:sp>
        <p:nvSpPr>
          <p:cNvPr id="69" name="Google Shape;69;g2ad4bee6444_0_0"/>
          <p:cNvSpPr txBox="1">
            <a:spLocks noGrp="1"/>
          </p:cNvSpPr>
          <p:nvPr>
            <p:ph type="title"/>
          </p:nvPr>
        </p:nvSpPr>
        <p:spPr>
          <a:xfrm>
            <a:off x="198813" y="737182"/>
            <a:ext cx="2982984" cy="3173380"/>
          </a:xfrm>
          <a:prstGeom prst="rect">
            <a:avLst/>
          </a:prstGeom>
          <a:noFill/>
          <a:ln>
            <a:noFill/>
          </a:ln>
        </p:spPr>
        <p:txBody>
          <a:bodyPr spcFirstLastPara="1" wrap="square" lIns="68575" tIns="34275" rIns="68575" bIns="34275" anchor="ctr" anchorCtr="0">
            <a:normAutofit/>
          </a:bodyPr>
          <a:lstStyle/>
          <a:p>
            <a:pPr>
              <a:lnSpc>
                <a:spcPct val="125000"/>
              </a:lnSpc>
              <a:buSzPct val="58823"/>
            </a:pPr>
            <a:r>
              <a:rPr lang="fr-FR" sz="1400" b="1" dirty="0">
                <a:latin typeface="Ubuntu"/>
                <a:ea typeface="Ubuntu"/>
                <a:cs typeface="Ubuntu"/>
                <a:sym typeface="Ubuntu"/>
              </a:rPr>
              <a:t>6 partenaires </a:t>
            </a:r>
            <a:r>
              <a:rPr lang="fr-FR" sz="1400" dirty="0">
                <a:latin typeface="Ubuntu"/>
                <a:ea typeface="Ubuntu"/>
                <a:cs typeface="Ubuntu"/>
                <a:sym typeface="Ubuntu"/>
              </a:rPr>
              <a:t>: 2 PNR,</a:t>
            </a:r>
            <a:br>
              <a:rPr lang="fr-FR" sz="1400" dirty="0">
                <a:latin typeface="Ubuntu"/>
                <a:ea typeface="Ubuntu"/>
                <a:cs typeface="Ubuntu"/>
              </a:rPr>
            </a:br>
            <a:r>
              <a:rPr lang="fr-FR" sz="1400" dirty="0">
                <a:latin typeface="Ubuntu"/>
                <a:ea typeface="Ubuntu"/>
                <a:cs typeface="Ubuntu"/>
                <a:sym typeface="Ubuntu"/>
              </a:rPr>
              <a:t>2 territoires de projet,</a:t>
            </a:r>
            <a:br>
              <a:rPr lang="fr-FR" sz="1400" dirty="0">
                <a:latin typeface="Ubuntu"/>
                <a:ea typeface="Ubuntu"/>
                <a:cs typeface="Ubuntu"/>
              </a:rPr>
            </a:br>
            <a:r>
              <a:rPr lang="fr-FR" sz="1400" dirty="0">
                <a:latin typeface="Ubuntu"/>
                <a:ea typeface="Ubuntu"/>
                <a:cs typeface="Ubuntu"/>
                <a:sym typeface="Ubuntu"/>
              </a:rPr>
              <a:t>2 intercommunalités.</a:t>
            </a:r>
            <a:br>
              <a:rPr lang="fr-FR" sz="1400" dirty="0">
                <a:latin typeface="Ubuntu"/>
                <a:ea typeface="Ubuntu"/>
                <a:cs typeface="Ubuntu"/>
              </a:rPr>
            </a:br>
            <a:endParaRPr lang="en-US" sz="140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dirty="0">
                <a:latin typeface="Ubuntu"/>
                <a:ea typeface="Ubuntu"/>
                <a:cs typeface="Ubuntu"/>
                <a:sym typeface="Ubuntu"/>
              </a:rPr>
              <a:t>14 intercommunalités </a:t>
            </a:r>
            <a:br>
              <a:rPr lang="fr-FR" sz="1400" b="1" dirty="0">
                <a:latin typeface="Ubuntu"/>
                <a:ea typeface="Ubuntu"/>
                <a:cs typeface="Ubuntu"/>
              </a:rPr>
            </a:br>
            <a:endParaRPr sz="1400" b="1" dirty="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dirty="0">
                <a:latin typeface="Ubuntu"/>
                <a:ea typeface="Ubuntu"/>
                <a:cs typeface="Ubuntu"/>
                <a:sym typeface="Ubuntu"/>
              </a:rPr>
              <a:t>448 Communes</a:t>
            </a:r>
            <a:br>
              <a:rPr lang="fr-FR" sz="1400" b="1" dirty="0">
                <a:latin typeface="Ubuntu"/>
                <a:ea typeface="Ubuntu"/>
                <a:cs typeface="Ubuntu"/>
              </a:rPr>
            </a:br>
            <a:endParaRPr sz="1400" b="1" dirty="0">
              <a:latin typeface="Ubuntu"/>
              <a:ea typeface="Ubuntu"/>
              <a:cs typeface="Ubuntu"/>
            </a:endParaRPr>
          </a:p>
          <a:p>
            <a:pPr>
              <a:lnSpc>
                <a:spcPct val="125000"/>
              </a:lnSpc>
              <a:buSzPct val="58823"/>
            </a:pPr>
            <a:r>
              <a:rPr lang="fr-FR" sz="1400" b="1" dirty="0">
                <a:latin typeface="Ubuntu"/>
                <a:ea typeface="Ubuntu"/>
                <a:cs typeface="Ubuntu"/>
                <a:sym typeface="Ubuntu"/>
              </a:rPr>
              <a:t>379 610 habitants </a:t>
            </a:r>
            <a:endParaRPr sz="1400" b="1" dirty="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endParaRPr sz="1400" b="1" dirty="0">
              <a:latin typeface="Ubuntu"/>
              <a:ea typeface="Ubuntu"/>
              <a:cs typeface="Ubuntu"/>
            </a:endParaRPr>
          </a:p>
          <a:p>
            <a:pPr>
              <a:lnSpc>
                <a:spcPct val="125000"/>
              </a:lnSpc>
              <a:buSzPct val="58823"/>
            </a:pPr>
            <a:r>
              <a:rPr lang="fr-FR" sz="1400" b="1" dirty="0">
                <a:latin typeface="Ubuntu"/>
                <a:ea typeface="Ubuntu"/>
                <a:cs typeface="Ubuntu"/>
                <a:sym typeface="Ubuntu"/>
              </a:rPr>
              <a:t>Une enveloppe : 14 056 082 €  </a:t>
            </a:r>
            <a:endParaRPr sz="800">
              <a:latin typeface="Ubuntu"/>
              <a:ea typeface="Ubuntu"/>
              <a:cs typeface="Ubuntu"/>
            </a:endParaRPr>
          </a:p>
        </p:txBody>
      </p:sp>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575709" y="221444"/>
            <a:ext cx="3452243" cy="523180"/>
          </a:xfrm>
          <a:prstGeom prst="rect">
            <a:avLst/>
          </a:prstGeom>
          <a:noFill/>
          <a:ln>
            <a:noFill/>
          </a:ln>
        </p:spPr>
        <p:txBody>
          <a:bodyPr spcFirstLastPara="1" wrap="square" lIns="91425" tIns="45700" rIns="91425" bIns="45700" anchor="t" anchorCtr="0">
            <a:spAutoFit/>
          </a:bodyPr>
          <a:lstStyle/>
          <a:p>
            <a:pPr algn="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Le territoire</a:t>
            </a:r>
            <a:endParaRPr sz="1400" b="0" i="0" u="none" strike="noStrike" cap="none" dirty="0">
              <a:solidFill>
                <a:srgbClr val="000000"/>
              </a:solidFill>
              <a:latin typeface="Ubuntu"/>
              <a:ea typeface="Ubuntu"/>
              <a:cs typeface="Ubuntu"/>
              <a:sym typeface="Ubuntu"/>
            </a:endParaRPr>
          </a:p>
        </p:txBody>
      </p:sp>
    </p:spTree>
    <p:extLst>
      <p:ext uri="{BB962C8B-B14F-4D97-AF65-F5344CB8AC3E}">
        <p14:creationId xmlns:p14="http://schemas.microsoft.com/office/powerpoint/2010/main" val="388032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241258" y="759408"/>
            <a:ext cx="8499416" cy="4279700"/>
          </a:xfrm>
          <a:prstGeom prst="rect">
            <a:avLst/>
          </a:prstGeom>
          <a:noFill/>
          <a:ln>
            <a:noFill/>
          </a:ln>
        </p:spPr>
        <p:txBody>
          <a:bodyPr spcFirstLastPara="1" wrap="square" lIns="68550" tIns="34275" rIns="68550" bIns="34275" anchor="ctr" anchorCtr="0">
            <a:normAutofit/>
          </a:bodyPr>
          <a:lstStyle/>
          <a:p>
            <a:pPr algn="ctr">
              <a:lnSpc>
                <a:spcPct val="150000"/>
              </a:lnSpc>
              <a:spcAft>
                <a:spcPts val="200"/>
              </a:spcAft>
              <a:buSzPts val="1800"/>
            </a:pPr>
            <a:r>
              <a:rPr lang="fr-FR" sz="2000" b="1" i="1" dirty="0">
                <a:solidFill>
                  <a:srgbClr val="073763"/>
                </a:solidFill>
                <a:latin typeface="Ubuntu"/>
                <a:ea typeface="Ubuntu"/>
                <a:cs typeface="Ubuntu"/>
                <a:sym typeface="Ubuntu"/>
              </a:rPr>
              <a:t>L’Entente</a:t>
            </a:r>
            <a:endParaRPr lang="fr-FR" sz="2000" b="1" i="1" dirty="0">
              <a:latin typeface="Ubuntu"/>
              <a:ea typeface="Ubuntu"/>
              <a:cs typeface="Ubuntu"/>
            </a:endParaRPr>
          </a:p>
          <a:p>
            <a:pPr marL="285750" indent="-266700">
              <a:lnSpc>
                <a:spcPct val="150000"/>
              </a:lnSpc>
              <a:spcBef>
                <a:spcPts val="200"/>
              </a:spcBef>
              <a:buSzPts val="1500"/>
              <a:buFont typeface="Ubuntu"/>
              <a:buChar char="⮚"/>
            </a:pPr>
            <a:r>
              <a:rPr lang="fr-FR" sz="1400" dirty="0">
                <a:latin typeface="Ubuntu"/>
                <a:ea typeface="Ubuntu"/>
                <a:cs typeface="Ubuntu"/>
                <a:sym typeface="Ubuntu"/>
              </a:rPr>
              <a:t>6 territoires réunis : PNR Volcans d’Auvergne, PNR Livradois Forez, SMAD des Combrailles, PETR du Grand Clermont, Agglo Pays d’Issoire, CC Plaine Limagne.</a:t>
            </a:r>
            <a:br>
              <a:rPr lang="fr-FR" sz="1400" dirty="0">
                <a:latin typeface="Ubuntu"/>
                <a:ea typeface="Ubuntu"/>
                <a:cs typeface="Ubuntu"/>
              </a:rPr>
            </a:br>
            <a:br>
              <a:rPr lang="fr-FR" sz="1400" dirty="0">
                <a:latin typeface="Ubuntu"/>
                <a:ea typeface="Ubuntu"/>
                <a:cs typeface="Ubuntu"/>
              </a:rPr>
            </a:br>
            <a:endParaRPr lang="fr-FR" sz="1400" dirty="0">
              <a:latin typeface="Ubuntu"/>
              <a:ea typeface="Ubuntu"/>
              <a:cs typeface="Ubuntu"/>
            </a:endParaRPr>
          </a:p>
          <a:p>
            <a:pPr>
              <a:lnSpc>
                <a:spcPct val="150000"/>
              </a:lnSpc>
            </a:pPr>
            <a:br>
              <a:rPr lang="en-US" sz="1400" dirty="0">
                <a:latin typeface="Ubuntu"/>
                <a:ea typeface="Ubuntu"/>
                <a:cs typeface="Ubuntu"/>
              </a:rPr>
            </a:br>
            <a:br>
              <a:rPr lang="en-US" sz="1400" dirty="0">
                <a:latin typeface="Ubuntu"/>
                <a:ea typeface="Ubuntu"/>
                <a:cs typeface="Ubuntu"/>
              </a:rPr>
            </a:br>
            <a:endParaRPr sz="1400" dirty="0">
              <a:latin typeface="Ubuntu"/>
              <a:ea typeface="Ubuntu"/>
              <a:cs typeface="Ubuntu"/>
            </a:endParaRPr>
          </a:p>
          <a:p>
            <a:pPr marL="285750" indent="-266700">
              <a:lnSpc>
                <a:spcPct val="150000"/>
              </a:lnSpc>
              <a:buSzPts val="1500"/>
              <a:buFont typeface="Ubuntu"/>
              <a:buChar char="⮚"/>
            </a:pPr>
            <a:r>
              <a:rPr lang="fr-FR" sz="1400" dirty="0">
                <a:latin typeface="Ubuntu"/>
                <a:ea typeface="Ubuntu"/>
                <a:cs typeface="Ubuntu"/>
                <a:sym typeface="Ubuntu"/>
              </a:rPr>
              <a:t>Une convention entre les six présidents dans l'unique but d'organiser le travail collaboratif pour la mise en œuvre du programme. Cette convention confie le portage du programme au SMADC.</a:t>
            </a:r>
            <a:br>
              <a:rPr lang="fr-FR" sz="1400" dirty="0">
                <a:latin typeface="Ubuntu"/>
                <a:ea typeface="Ubuntu"/>
                <a:cs typeface="Ubuntu"/>
              </a:rPr>
            </a:br>
            <a:endParaRPr sz="1400" dirty="0">
              <a:latin typeface="Ubuntu"/>
              <a:ea typeface="Ubuntu"/>
              <a:cs typeface="Ubuntu"/>
            </a:endParaRPr>
          </a:p>
          <a:p>
            <a:pPr marL="285750" indent="-266700">
              <a:lnSpc>
                <a:spcPct val="150000"/>
              </a:lnSpc>
              <a:buSzPts val="1500"/>
              <a:buFont typeface="Ubuntu"/>
              <a:buChar char="⮚"/>
            </a:pPr>
            <a:r>
              <a:rPr lang="fr-FR" sz="1400" dirty="0">
                <a:latin typeface="Ubuntu"/>
                <a:ea typeface="Ubuntu"/>
                <a:cs typeface="Ubuntu"/>
                <a:sym typeface="Ubuntu"/>
              </a:rPr>
              <a:t>L'Entente ne prend aucune décision en lien avec la stratégie ou les projets présentés.</a:t>
            </a:r>
            <a:endParaRPr sz="1400" dirty="0">
              <a:latin typeface="Ubuntu"/>
              <a:ea typeface="Ubuntu"/>
              <a:cs typeface="Ubuntu"/>
            </a:endParaRPr>
          </a:p>
        </p:txBody>
      </p:sp>
      <p:sp>
        <p:nvSpPr>
          <p:cNvPr id="78" name="Google Shape;78;p4"/>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pic>
        <p:nvPicPr>
          <p:cNvPr id="2" name="Picture 1">
            <a:extLst>
              <a:ext uri="{FF2B5EF4-FFF2-40B4-BE49-F238E27FC236}">
                <a16:creationId xmlns:a16="http://schemas.microsoft.com/office/drawing/2014/main" id="{C3FF395B-C522-92CB-8AC3-63D1FC7780D1}"/>
              </a:ext>
            </a:extLst>
          </p:cNvPr>
          <p:cNvPicPr>
            <a:picLocks noChangeAspect="1"/>
          </p:cNvPicPr>
          <p:nvPr/>
        </p:nvPicPr>
        <p:blipFill>
          <a:blip r:embed="rId3"/>
          <a:stretch>
            <a:fillRect/>
          </a:stretch>
        </p:blipFill>
        <p:spPr>
          <a:xfrm>
            <a:off x="1727510" y="2169747"/>
            <a:ext cx="1124235" cy="1115705"/>
          </a:xfrm>
          <a:prstGeom prst="rect">
            <a:avLst/>
          </a:prstGeom>
        </p:spPr>
      </p:pic>
      <p:pic>
        <p:nvPicPr>
          <p:cNvPr id="3" name="Picture 2">
            <a:extLst>
              <a:ext uri="{FF2B5EF4-FFF2-40B4-BE49-F238E27FC236}">
                <a16:creationId xmlns:a16="http://schemas.microsoft.com/office/drawing/2014/main" id="{2D5519D6-6032-1422-E73C-35F218B0A001}"/>
              </a:ext>
            </a:extLst>
          </p:cNvPr>
          <p:cNvPicPr>
            <a:picLocks noChangeAspect="1"/>
          </p:cNvPicPr>
          <p:nvPr/>
        </p:nvPicPr>
        <p:blipFill>
          <a:blip r:embed="rId4"/>
          <a:stretch>
            <a:fillRect/>
          </a:stretch>
        </p:blipFill>
        <p:spPr>
          <a:xfrm>
            <a:off x="2847765" y="2317599"/>
            <a:ext cx="1467134" cy="975245"/>
          </a:xfrm>
          <a:prstGeom prst="rect">
            <a:avLst/>
          </a:prstGeom>
        </p:spPr>
      </p:pic>
      <p:pic>
        <p:nvPicPr>
          <p:cNvPr id="4" name="Picture 3">
            <a:extLst>
              <a:ext uri="{FF2B5EF4-FFF2-40B4-BE49-F238E27FC236}">
                <a16:creationId xmlns:a16="http://schemas.microsoft.com/office/drawing/2014/main" id="{2A2AED62-3698-2D40-7D7E-6CD072043F81}"/>
              </a:ext>
            </a:extLst>
          </p:cNvPr>
          <p:cNvPicPr>
            <a:picLocks noChangeAspect="1"/>
          </p:cNvPicPr>
          <p:nvPr/>
        </p:nvPicPr>
        <p:blipFill>
          <a:blip r:embed="rId5"/>
          <a:stretch>
            <a:fillRect/>
          </a:stretch>
        </p:blipFill>
        <p:spPr>
          <a:xfrm>
            <a:off x="774983" y="2168929"/>
            <a:ext cx="807405" cy="1115705"/>
          </a:xfrm>
          <a:prstGeom prst="rect">
            <a:avLst/>
          </a:prstGeom>
        </p:spPr>
      </p:pic>
      <p:pic>
        <p:nvPicPr>
          <p:cNvPr id="8" name="Picture 7">
            <a:extLst>
              <a:ext uri="{FF2B5EF4-FFF2-40B4-BE49-F238E27FC236}">
                <a16:creationId xmlns:a16="http://schemas.microsoft.com/office/drawing/2014/main" id="{013696F0-2BD6-8054-4ECB-417219EF134E}"/>
              </a:ext>
            </a:extLst>
          </p:cNvPr>
          <p:cNvPicPr>
            <a:picLocks noChangeAspect="1"/>
          </p:cNvPicPr>
          <p:nvPr/>
        </p:nvPicPr>
        <p:blipFill>
          <a:blip r:embed="rId6"/>
          <a:stretch>
            <a:fillRect/>
          </a:stretch>
        </p:blipFill>
        <p:spPr>
          <a:xfrm>
            <a:off x="7410508" y="2080034"/>
            <a:ext cx="972793" cy="1209533"/>
          </a:xfrm>
          <a:prstGeom prst="rect">
            <a:avLst/>
          </a:prstGeom>
        </p:spPr>
      </p:pic>
      <p:pic>
        <p:nvPicPr>
          <p:cNvPr id="9" name="Picture 8">
            <a:extLst>
              <a:ext uri="{FF2B5EF4-FFF2-40B4-BE49-F238E27FC236}">
                <a16:creationId xmlns:a16="http://schemas.microsoft.com/office/drawing/2014/main" id="{967FC745-B880-3FE0-ED37-A39EFDB2A125}"/>
              </a:ext>
            </a:extLst>
          </p:cNvPr>
          <p:cNvPicPr>
            <a:picLocks noChangeAspect="1"/>
          </p:cNvPicPr>
          <p:nvPr/>
        </p:nvPicPr>
        <p:blipFill>
          <a:blip r:embed="rId7"/>
          <a:stretch>
            <a:fillRect/>
          </a:stretch>
        </p:blipFill>
        <p:spPr>
          <a:xfrm>
            <a:off x="6560366" y="2185234"/>
            <a:ext cx="695621" cy="1098646"/>
          </a:xfrm>
          <a:prstGeom prst="rect">
            <a:avLst/>
          </a:prstGeom>
        </p:spPr>
      </p:pic>
      <p:pic>
        <p:nvPicPr>
          <p:cNvPr id="10" name="Picture 9">
            <a:extLst>
              <a:ext uri="{FF2B5EF4-FFF2-40B4-BE49-F238E27FC236}">
                <a16:creationId xmlns:a16="http://schemas.microsoft.com/office/drawing/2014/main" id="{52C26D8D-3F45-5889-A828-C6DF30F9CAF8}"/>
              </a:ext>
            </a:extLst>
          </p:cNvPr>
          <p:cNvPicPr>
            <a:picLocks noChangeAspect="1"/>
          </p:cNvPicPr>
          <p:nvPr/>
        </p:nvPicPr>
        <p:blipFill>
          <a:blip r:embed="rId8"/>
          <a:stretch>
            <a:fillRect/>
          </a:stretch>
        </p:blipFill>
        <p:spPr>
          <a:xfrm>
            <a:off x="4311329" y="2571921"/>
            <a:ext cx="2072754" cy="4044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2489525" y="919163"/>
            <a:ext cx="3842700" cy="420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800"/>
              <a:buFont typeface="Arial"/>
              <a:buNone/>
            </a:pPr>
            <a:r>
              <a:rPr lang="fr-FR" sz="2000" b="1" i="1">
                <a:solidFill>
                  <a:srgbClr val="38761D"/>
                </a:solidFill>
                <a:latin typeface="Ubuntu"/>
                <a:ea typeface="Ubuntu"/>
                <a:cs typeface="Ubuntu"/>
                <a:sym typeface="Ubuntu"/>
              </a:rPr>
              <a:t>Le Comité de Programmation</a:t>
            </a:r>
            <a:endParaRPr sz="3000" b="1">
              <a:latin typeface="Ubuntu"/>
              <a:ea typeface="Ubuntu"/>
              <a:cs typeface="Ubuntu"/>
              <a:sym typeface="Ubuntu"/>
            </a:endParaRPr>
          </a:p>
        </p:txBody>
      </p:sp>
      <p:pic>
        <p:nvPicPr>
          <p:cNvPr id="84" name="Google Shape;84;p5"/>
          <p:cNvPicPr preferRelativeResize="0"/>
          <p:nvPr/>
        </p:nvPicPr>
        <p:blipFill rotWithShape="1">
          <a:blip r:embed="rId3">
            <a:alphaModFix/>
          </a:blip>
          <a:srcRect l="37220" t="48711" r="36805" b="28780"/>
          <a:stretch/>
        </p:blipFill>
        <p:spPr>
          <a:xfrm>
            <a:off x="111775" y="2290950"/>
            <a:ext cx="5275973" cy="2564425"/>
          </a:xfrm>
          <a:prstGeom prst="rect">
            <a:avLst/>
          </a:prstGeom>
          <a:noFill/>
          <a:ln>
            <a:noFill/>
          </a:ln>
        </p:spPr>
      </p:pic>
      <p:sp>
        <p:nvSpPr>
          <p:cNvPr id="86" name="Google Shape;86;p5"/>
          <p:cNvSpPr/>
          <p:nvPr/>
        </p:nvSpPr>
        <p:spPr>
          <a:xfrm>
            <a:off x="5686800" y="2338466"/>
            <a:ext cx="3391651" cy="2464135"/>
          </a:xfrm>
          <a:prstGeom prst="roundRect">
            <a:avLst>
              <a:gd name="adj" fmla="val 16667"/>
            </a:avLst>
          </a:prstGeom>
          <a:solidFill>
            <a:srgbClr val="D9EAD3"/>
          </a:solidFill>
          <a:ln w="19050" cap="flat" cmpd="sng">
            <a:solidFill>
              <a:srgbClr val="0086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b="1"/>
              <a:t>Le Bureau du Comité</a:t>
            </a: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p:txBody>
      </p:sp>
      <p:sp>
        <p:nvSpPr>
          <p:cNvPr id="87" name="Google Shape;87;p5"/>
          <p:cNvSpPr txBox="1"/>
          <p:nvPr/>
        </p:nvSpPr>
        <p:spPr>
          <a:xfrm>
            <a:off x="472787" y="1324121"/>
            <a:ext cx="7383349" cy="959207"/>
          </a:xfrm>
          <a:prstGeom prst="rect">
            <a:avLst/>
          </a:prstGeom>
          <a:noFill/>
          <a:ln>
            <a:noFill/>
          </a:ln>
        </p:spPr>
        <p:txBody>
          <a:bodyPr spcFirstLastPara="1" wrap="square" lIns="91425" tIns="91425" rIns="91425" bIns="91425" anchor="t" anchorCtr="0">
            <a:spAutoFit/>
          </a:bodyPr>
          <a:lstStyle/>
          <a:p>
            <a:pPr marL="342900" lvl="0" indent="-254000" algn="l" rtl="0">
              <a:lnSpc>
                <a:spcPct val="150000"/>
              </a:lnSpc>
              <a:spcBef>
                <a:spcPts val="100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public (17 titulaires et 17 suppléants)</a:t>
            </a:r>
            <a:endParaRPr lang="en-US">
              <a:solidFill>
                <a:schemeClr val="dk1"/>
              </a:solidFill>
              <a:latin typeface="Ubuntu"/>
              <a:ea typeface="Ubuntu"/>
              <a:cs typeface="Ubuntu"/>
            </a:endParaRPr>
          </a:p>
          <a:p>
            <a:pPr marL="342900" lvl="0" indent="-254000" algn="l" rtl="0">
              <a:lnSpc>
                <a:spcPct val="150000"/>
              </a:lnSpc>
              <a:spcBef>
                <a:spcPts val="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privé (17 titulaires et 17 suppléants)</a:t>
            </a:r>
            <a:endParaRPr sz="1300"/>
          </a:p>
        </p:txBody>
      </p:sp>
      <p:sp>
        <p:nvSpPr>
          <p:cNvPr id="88" name="Google Shape;88;p5"/>
          <p:cNvSpPr txBox="1"/>
          <p:nvPr/>
        </p:nvSpPr>
        <p:spPr>
          <a:xfrm>
            <a:off x="5688343" y="2924747"/>
            <a:ext cx="3380400" cy="1569630"/>
          </a:xfrm>
          <a:prstGeom prst="rect">
            <a:avLst/>
          </a:prstGeom>
          <a:noFill/>
          <a:ln>
            <a:noFill/>
          </a:ln>
        </p:spPr>
        <p:txBody>
          <a:bodyPr spcFirstLastPara="1" wrap="square" lIns="91425" tIns="91425" rIns="91425" bIns="91425" anchor="t" anchorCtr="0">
            <a:spAutoFit/>
          </a:bodyPr>
          <a:lstStyle/>
          <a:p>
            <a:pPr algn="ctr">
              <a:lnSpc>
                <a:spcPct val="150000"/>
              </a:lnSpc>
            </a:pPr>
            <a:r>
              <a:rPr lang="fr-FR" sz="1200" dirty="0">
                <a:solidFill>
                  <a:schemeClr val="dk1"/>
                </a:solidFill>
                <a:latin typeface="Ubuntu"/>
              </a:rPr>
              <a:t>Président : Alain Mercier </a:t>
            </a:r>
            <a:endParaRPr lang="en-US" sz="1200">
              <a:solidFill>
                <a:schemeClr val="dk1"/>
              </a:solidFill>
              <a:latin typeface="Ubuntu"/>
            </a:endParaRPr>
          </a:p>
          <a:p>
            <a:pPr algn="ctr">
              <a:lnSpc>
                <a:spcPct val="150000"/>
              </a:lnSpc>
            </a:pPr>
            <a:r>
              <a:rPr lang="fr-FR" sz="1200" dirty="0">
                <a:solidFill>
                  <a:schemeClr val="dk1"/>
                </a:solidFill>
                <a:latin typeface="Ubuntu"/>
              </a:rPr>
              <a:t>1ère vice-présidente : Florence </a:t>
            </a:r>
            <a:r>
              <a:rPr lang="fr-FR" sz="1200" err="1">
                <a:solidFill>
                  <a:schemeClr val="dk1"/>
                </a:solidFill>
                <a:latin typeface="Ubuntu"/>
              </a:rPr>
              <a:t>Dubessy</a:t>
            </a:r>
            <a:r>
              <a:rPr lang="fr-FR" sz="1200" dirty="0">
                <a:solidFill>
                  <a:schemeClr val="dk1"/>
                </a:solidFill>
                <a:latin typeface="Ubuntu"/>
              </a:rPr>
              <a:t> </a:t>
            </a:r>
            <a:endParaRPr sz="1200">
              <a:solidFill>
                <a:schemeClr val="dk1"/>
              </a:solidFill>
              <a:latin typeface="Ubuntu"/>
            </a:endParaRPr>
          </a:p>
          <a:p>
            <a:pPr marL="0" lvl="0" indent="0" algn="ctr" rtl="0">
              <a:lnSpc>
                <a:spcPct val="150000"/>
              </a:lnSpc>
              <a:spcBef>
                <a:spcPts val="0"/>
              </a:spcBef>
              <a:spcAft>
                <a:spcPts val="0"/>
              </a:spcAft>
              <a:buNone/>
            </a:pPr>
            <a:r>
              <a:rPr lang="fr-FR" sz="1200" dirty="0">
                <a:solidFill>
                  <a:schemeClr val="dk1"/>
                </a:solidFill>
                <a:latin typeface="Ubuntu"/>
              </a:rPr>
              <a:t>2ème vice-président : Tony Bernard</a:t>
            </a:r>
            <a:endParaRPr sz="1200">
              <a:solidFill>
                <a:schemeClr val="dk1"/>
              </a:solidFill>
              <a:latin typeface="Ubuntu"/>
            </a:endParaRPr>
          </a:p>
          <a:p>
            <a:pPr algn="ctr">
              <a:lnSpc>
                <a:spcPct val="150000"/>
              </a:lnSpc>
            </a:pPr>
            <a:r>
              <a:rPr lang="fr-FR" sz="1200" dirty="0">
                <a:solidFill>
                  <a:schemeClr val="dk1"/>
                </a:solidFill>
                <a:latin typeface="Ubuntu"/>
              </a:rPr>
              <a:t>3ème vice-président : </a:t>
            </a:r>
            <a:r>
              <a:rPr lang="fr-FR" sz="1200" err="1">
                <a:solidFill>
                  <a:schemeClr val="dk1"/>
                </a:solidFill>
                <a:latin typeface="Ubuntu"/>
              </a:rPr>
              <a:t>Eric</a:t>
            </a:r>
            <a:r>
              <a:rPr lang="fr-FR" sz="1200" dirty="0">
                <a:solidFill>
                  <a:schemeClr val="dk1"/>
                </a:solidFill>
                <a:latin typeface="Ubuntu"/>
              </a:rPr>
              <a:t> Portier </a:t>
            </a:r>
            <a:endParaRPr sz="1200">
              <a:solidFill>
                <a:schemeClr val="dk1"/>
              </a:solidFill>
              <a:latin typeface="Ubuntu"/>
            </a:endParaRPr>
          </a:p>
          <a:p>
            <a:pPr marL="0" lvl="0" indent="0" algn="ctr" rtl="0">
              <a:lnSpc>
                <a:spcPct val="150000"/>
              </a:lnSpc>
              <a:spcBef>
                <a:spcPts val="0"/>
              </a:spcBef>
              <a:spcAft>
                <a:spcPts val="0"/>
              </a:spcAft>
              <a:buNone/>
            </a:pPr>
            <a:r>
              <a:rPr lang="fr-FR" sz="1200" dirty="0">
                <a:solidFill>
                  <a:schemeClr val="dk1"/>
                </a:solidFill>
                <a:latin typeface="Ubuntu"/>
              </a:rPr>
              <a:t>4ème vice-président : Gilles </a:t>
            </a:r>
            <a:r>
              <a:rPr lang="fr-FR" sz="1200" err="1">
                <a:solidFill>
                  <a:schemeClr val="dk1"/>
                </a:solidFill>
                <a:latin typeface="Ubuntu"/>
              </a:rPr>
              <a:t>Voldoire</a:t>
            </a:r>
            <a:endParaRPr sz="1200">
              <a:solidFill>
                <a:schemeClr val="dk1"/>
              </a:solidFill>
              <a:latin typeface="Ubuntu"/>
              <a:ea typeface="Ubuntu"/>
              <a:cs typeface="Ubuntu"/>
            </a:endParaRPr>
          </a:p>
        </p:txBody>
      </p:sp>
      <p:sp>
        <p:nvSpPr>
          <p:cNvPr id="3" name="Google Shape;78;p4">
            <a:extLst>
              <a:ext uri="{FF2B5EF4-FFF2-40B4-BE49-F238E27FC236}">
                <a16:creationId xmlns:a16="http://schemas.microsoft.com/office/drawing/2014/main" id="{1D386910-C312-5CF2-2314-1751B1A1E628}"/>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216700" y="1297450"/>
            <a:ext cx="8982900" cy="37647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115000"/>
              </a:lnSpc>
              <a:spcBef>
                <a:spcPts val="0"/>
              </a:spcBef>
              <a:spcAft>
                <a:spcPts val="0"/>
              </a:spcAft>
              <a:buSzPct val="93750"/>
              <a:buNone/>
            </a:pPr>
            <a:r>
              <a:rPr lang="fr-FR" sz="1600">
                <a:latin typeface="Ubuntu"/>
                <a:ea typeface="Ubuntu"/>
                <a:cs typeface="Ubuntu"/>
                <a:sym typeface="Ubuntu"/>
              </a:rPr>
              <a:t>Le </a:t>
            </a:r>
            <a:r>
              <a:rPr lang="fr-FR" sz="1600" b="1" i="1">
                <a:solidFill>
                  <a:srgbClr val="5C846E"/>
                </a:solidFill>
                <a:latin typeface="Ubuntu"/>
                <a:ea typeface="Ubuntu"/>
                <a:cs typeface="Ubuntu"/>
                <a:sym typeface="Ubuntu"/>
              </a:rPr>
              <a:t>service mutualisé</a:t>
            </a:r>
            <a:r>
              <a:rPr lang="fr-FR" sz="1600" b="1" i="1">
                <a:solidFill>
                  <a:srgbClr val="008E40"/>
                </a:solidFill>
                <a:latin typeface="Ubuntu"/>
                <a:ea typeface="Ubuntu"/>
                <a:cs typeface="Ubuntu"/>
                <a:sym typeface="Ubuntu"/>
              </a:rPr>
              <a:t> </a:t>
            </a:r>
            <a:r>
              <a:rPr lang="fr-FR" sz="1600">
                <a:latin typeface="Ubuntu"/>
                <a:ea typeface="Ubuntu"/>
                <a:cs typeface="Ubuntu"/>
                <a:sym typeface="Ubuntu"/>
              </a:rPr>
              <a:t>est géré par la structure porteuse (SMAD des Combrailles). </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r>
              <a:rPr lang="fr-FR" sz="1600">
                <a:latin typeface="Ubuntu"/>
                <a:ea typeface="Ubuntu"/>
                <a:cs typeface="Ubuntu"/>
                <a:sym typeface="Ubuntu"/>
              </a:rPr>
              <a:t>Il se compose d’une coordinatrice, de 2 gestionnaires (SMAD+API) et du directeur. </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Interlocuteur unique auprès de la Région et de l’ASP</a:t>
            </a: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Gestion administrative du programme (instruction des dossiers, maquette financière, etc.)</a:t>
            </a:r>
            <a:endParaRPr sz="1600">
              <a:latin typeface="Ubuntu"/>
              <a:ea typeface="Ubuntu"/>
              <a:cs typeface="Ubuntu"/>
              <a:sym typeface="Ubuntu"/>
            </a:endParaRPr>
          </a:p>
          <a:p>
            <a:pPr marL="431999"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Organisation des réunions du comité de programmation (dossier de séance, relevé de décisions)</a:t>
            </a: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Coordination des animateurs locaux</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a:latin typeface="Ubuntu"/>
                <a:ea typeface="Ubuntu"/>
                <a:cs typeface="Ubuntu"/>
                <a:sym typeface="Ubuntu"/>
              </a:rPr>
              <a:t>Des </a:t>
            </a:r>
            <a:r>
              <a:rPr lang="fr-FR" sz="1600" b="1">
                <a:solidFill>
                  <a:srgbClr val="FF9900"/>
                </a:solidFill>
                <a:latin typeface="Ubuntu"/>
                <a:ea typeface="Ubuntu"/>
                <a:cs typeface="Ubuntu"/>
                <a:sym typeface="Ubuntu"/>
              </a:rPr>
              <a:t>animateurs locaux</a:t>
            </a:r>
            <a:r>
              <a:rPr lang="fr-FR" sz="1600">
                <a:latin typeface="Ubuntu"/>
                <a:ea typeface="Ubuntu"/>
                <a:cs typeface="Ubuntu"/>
                <a:sym typeface="Ubuntu"/>
              </a:rPr>
              <a:t> sont</a:t>
            </a:r>
            <a:r>
              <a:rPr lang="fr-FR" sz="1600" b="1" i="1">
                <a:latin typeface="Ubuntu"/>
                <a:ea typeface="Ubuntu"/>
                <a:cs typeface="Ubuntu"/>
                <a:sym typeface="Ubuntu"/>
              </a:rPr>
              <a:t> </a:t>
            </a:r>
            <a:r>
              <a:rPr lang="fr-FR" sz="1600">
                <a:latin typeface="Ubuntu"/>
                <a:ea typeface="Ubuntu"/>
                <a:cs typeface="Ubuntu"/>
                <a:sym typeface="Ubuntu"/>
              </a:rPr>
              <a:t>présents sur chacun des 6 territoires</a:t>
            </a:r>
            <a:r>
              <a:rPr lang="fr-FR" sz="1600" b="1" i="1">
                <a:latin typeface="Ubuntu"/>
                <a:ea typeface="Ubuntu"/>
                <a:cs typeface="Ubuntu"/>
                <a:sym typeface="Ubuntu"/>
              </a:rPr>
              <a:t> </a:t>
            </a:r>
            <a:r>
              <a:rPr lang="fr-FR" sz="1600">
                <a:latin typeface="Ubuntu"/>
                <a:ea typeface="Ubuntu"/>
                <a:cs typeface="Ubuntu"/>
                <a:sym typeface="Ubuntu"/>
              </a:rPr>
              <a:t>partenaires du LEADER. </a:t>
            </a:r>
            <a:endParaRPr sz="160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a:latin typeface="Ubuntu"/>
                <a:ea typeface="Ubuntu"/>
                <a:cs typeface="Ubuntu"/>
                <a:sym typeface="Ubuntu"/>
              </a:rPr>
              <a:t>Ils sont les interlocuteurs directs des porteurs de projets et des élus locaux.</a:t>
            </a:r>
            <a:endParaRPr sz="1600">
              <a:latin typeface="Ubuntu"/>
              <a:ea typeface="Ubuntu"/>
              <a:cs typeface="Ubuntu"/>
              <a:sym typeface="Ubuntu"/>
            </a:endParaRPr>
          </a:p>
          <a:p>
            <a:pPr marL="0" lvl="0" indent="0" algn="l" rtl="0">
              <a:lnSpc>
                <a:spcPct val="115000"/>
              </a:lnSpc>
              <a:spcBef>
                <a:spcPts val="0"/>
              </a:spcBef>
              <a:spcAft>
                <a:spcPts val="0"/>
              </a:spcAft>
              <a:buSzPct val="51562"/>
              <a:buNone/>
            </a:pP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Recevoir et accompagner les porteurs de projets</a:t>
            </a: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Aider au montage des demandes de subvention et de paiement</a:t>
            </a: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Mettre en œuvre la stratégie LEADER </a:t>
            </a:r>
            <a:endParaRPr sz="1600">
              <a:latin typeface="Ubuntu"/>
              <a:ea typeface="Ubuntu"/>
              <a:cs typeface="Ubuntu"/>
              <a:sym typeface="Ubuntu"/>
            </a:endParaRPr>
          </a:p>
        </p:txBody>
      </p:sp>
      <p:sp>
        <p:nvSpPr>
          <p:cNvPr id="95" name="Google Shape;95;p6"/>
          <p:cNvSpPr txBox="1">
            <a:spLocks noGrp="1"/>
          </p:cNvSpPr>
          <p:nvPr>
            <p:ph type="title"/>
          </p:nvPr>
        </p:nvSpPr>
        <p:spPr>
          <a:xfrm>
            <a:off x="2510400" y="919163"/>
            <a:ext cx="3842700" cy="420000"/>
          </a:xfrm>
          <a:prstGeom prst="rect">
            <a:avLst/>
          </a:prstGeom>
          <a:noFill/>
          <a:ln>
            <a:noFill/>
          </a:ln>
        </p:spPr>
        <p:txBody>
          <a:bodyPr spcFirstLastPara="1" wrap="square" lIns="68575" tIns="34275" rIns="68575" bIns="34275" anchor="ctr" anchorCtr="0">
            <a:normAutofit/>
          </a:bodyPr>
          <a:lstStyle/>
          <a:p>
            <a:pPr algn="ctr"/>
            <a:r>
              <a:rPr lang="fr-FR" sz="2000" b="1" i="1" dirty="0">
                <a:solidFill>
                  <a:srgbClr val="F1C232"/>
                </a:solidFill>
                <a:latin typeface="Ubuntu"/>
                <a:sym typeface="Ubuntu"/>
              </a:rPr>
              <a:t>L’équipe technique</a:t>
            </a:r>
            <a:endParaRPr lang="en-US" sz="2000" b="1">
              <a:solidFill>
                <a:srgbClr val="F1C232"/>
              </a:solidFill>
              <a:latin typeface="Ubuntu"/>
            </a:endParaRPr>
          </a:p>
        </p:txBody>
      </p:sp>
      <p:sp>
        <p:nvSpPr>
          <p:cNvPr id="5" name="Google Shape;78;p4">
            <a:extLst>
              <a:ext uri="{FF2B5EF4-FFF2-40B4-BE49-F238E27FC236}">
                <a16:creationId xmlns:a16="http://schemas.microsoft.com/office/drawing/2014/main" id="{90D0D047-FDBE-EB29-853C-63EB87C1F3E0}"/>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127189" y="860360"/>
            <a:ext cx="8897293" cy="4149300"/>
          </a:xfrm>
          <a:prstGeom prst="rect">
            <a:avLst/>
          </a:prstGeom>
          <a:noFill/>
          <a:ln>
            <a:noFill/>
          </a:ln>
        </p:spPr>
        <p:txBody>
          <a:bodyPr spcFirstLastPara="1" wrap="square" lIns="68575" tIns="34275" rIns="68575" bIns="34275" anchor="ctr" anchorCtr="0">
            <a:noAutofit/>
          </a:bodyPr>
          <a:lstStyle/>
          <a:p>
            <a:pPr marL="0" lvl="0" indent="0" algn="just" rtl="0">
              <a:lnSpc>
                <a:spcPct val="115000"/>
              </a:lnSpc>
              <a:spcBef>
                <a:spcPts val="0"/>
              </a:spcBef>
              <a:spcAft>
                <a:spcPts val="0"/>
              </a:spcAft>
              <a:buSzPts val="1400"/>
              <a:buNone/>
            </a:pPr>
            <a:r>
              <a:rPr lang="fr-FR" sz="1400">
                <a:latin typeface="Ubuntu"/>
                <a:ea typeface="Ubuntu"/>
                <a:cs typeface="Ubuntu"/>
                <a:sym typeface="Ubuntu"/>
              </a:rPr>
              <a:t>→  une stratégie de </a:t>
            </a:r>
            <a:r>
              <a:rPr lang="fr-FR" sz="1400" b="1">
                <a:latin typeface="Ubuntu"/>
                <a:ea typeface="Ubuntu"/>
                <a:cs typeface="Ubuntu"/>
                <a:sym typeface="Ubuntu"/>
              </a:rPr>
              <a:t>coopération</a:t>
            </a:r>
            <a:r>
              <a:rPr lang="fr-FR" sz="1400">
                <a:latin typeface="Ubuntu"/>
                <a:ea typeface="Ubuntu"/>
                <a:cs typeface="Ubuntu"/>
                <a:sym typeface="Ubuntu"/>
              </a:rPr>
              <a:t>, d’</a:t>
            </a:r>
            <a:r>
              <a:rPr lang="fr-FR" sz="1400" b="1">
                <a:latin typeface="Ubuntu"/>
                <a:ea typeface="Ubuntu"/>
                <a:cs typeface="Ubuntu"/>
                <a:sym typeface="Ubuntu"/>
              </a:rPr>
              <a:t>innovation</a:t>
            </a:r>
            <a:r>
              <a:rPr lang="fr-FR" sz="1400">
                <a:latin typeface="Ubuntu"/>
                <a:ea typeface="Ubuntu"/>
                <a:cs typeface="Ubuntu"/>
                <a:sym typeface="Ubuntu"/>
              </a:rPr>
              <a:t> et d’</a:t>
            </a:r>
            <a:r>
              <a:rPr lang="fr-FR" sz="1400" b="1">
                <a:latin typeface="Ubuntu"/>
                <a:ea typeface="Ubuntu"/>
                <a:cs typeface="Ubuntu"/>
                <a:sym typeface="Ubuntu"/>
              </a:rPr>
              <a:t>intelligence territoriale</a:t>
            </a:r>
            <a:endParaRPr sz="1400" b="1">
              <a:latin typeface="Ubuntu"/>
              <a:ea typeface="Ubuntu"/>
              <a:cs typeface="Ubuntu"/>
              <a:sym typeface="Ubuntu"/>
            </a:endParaRPr>
          </a:p>
          <a:p>
            <a:pPr marL="0" lvl="0" indent="0" algn="l" rtl="0">
              <a:lnSpc>
                <a:spcPct val="115000"/>
              </a:lnSpc>
              <a:spcBef>
                <a:spcPts val="0"/>
              </a:spcBef>
              <a:spcAft>
                <a:spcPts val="0"/>
              </a:spcAft>
              <a:buSzPts val="1400"/>
              <a:buNone/>
            </a:pPr>
            <a:r>
              <a:rPr lang="fr-FR" sz="1400">
                <a:latin typeface="Ubuntu"/>
                <a:ea typeface="Ubuntu"/>
                <a:cs typeface="Ubuntu"/>
                <a:sym typeface="Ubuntu"/>
              </a:rPr>
              <a:t>“</a:t>
            </a:r>
            <a:r>
              <a:rPr lang="fr-FR" sz="1400" i="1">
                <a:latin typeface="Ubuntu"/>
                <a:ea typeface="Ubuntu"/>
                <a:cs typeface="Ubuntu"/>
                <a:sym typeface="Ubuntu"/>
              </a:rPr>
              <a:t>Le programme « Leader Puy-de-Dôme 2023-2027 » entend s’appuyer sur le potentiel de </a:t>
            </a:r>
            <a:r>
              <a:rPr lang="fr-FR" sz="1400" b="1" i="1">
                <a:latin typeface="Ubuntu"/>
                <a:ea typeface="Ubuntu"/>
                <a:cs typeface="Ubuntu"/>
                <a:sym typeface="Ubuntu"/>
              </a:rPr>
              <a:t>coopération</a:t>
            </a:r>
            <a:r>
              <a:rPr lang="fr-FR" sz="1400" i="1">
                <a:latin typeface="Ubuntu"/>
                <a:ea typeface="Ubuntu"/>
                <a:cs typeface="Ubuntu"/>
                <a:sym typeface="Ubuntu"/>
              </a:rPr>
              <a:t> interterritoriale locale et sans les opposer, entre les composantes urbaines, périurbaines et rurales du territoire</a:t>
            </a:r>
            <a:r>
              <a:rPr lang="fr-FR" sz="1400">
                <a:latin typeface="Ubuntu"/>
                <a:ea typeface="Ubuntu"/>
                <a:cs typeface="Ubuntu"/>
                <a:sym typeface="Ubuntu"/>
              </a:rPr>
              <a:t>.</a:t>
            </a:r>
            <a:br>
              <a:rPr lang="fr-FR" sz="1400">
                <a:latin typeface="Ubuntu"/>
                <a:ea typeface="Ubuntu"/>
                <a:cs typeface="Ubuntu"/>
                <a:sym typeface="Ubuntu"/>
              </a:rPr>
            </a:br>
            <a:br>
              <a:rPr lang="fr-FR" sz="1400">
                <a:latin typeface="Ubuntu"/>
                <a:ea typeface="Ubuntu"/>
                <a:cs typeface="Ubuntu"/>
                <a:sym typeface="Ubuntu"/>
              </a:rPr>
            </a:br>
            <a:r>
              <a:rPr lang="fr-FR" sz="1400" i="1">
                <a:latin typeface="Ubuntu"/>
                <a:ea typeface="Ubuntu"/>
                <a:cs typeface="Ubuntu"/>
                <a:sym typeface="Ubuntu"/>
              </a:rPr>
              <a:t>Aussi, la stratégie consiste à consolider le maillage du territoire en </a:t>
            </a:r>
            <a:r>
              <a:rPr lang="fr-FR" sz="1400" b="1" i="1">
                <a:latin typeface="Ubuntu"/>
                <a:ea typeface="Ubuntu"/>
                <a:cs typeface="Ubuntu"/>
                <a:sym typeface="Ubuntu"/>
              </a:rPr>
              <a:t>redynamisant les centres-bourgs</a:t>
            </a:r>
            <a:r>
              <a:rPr lang="fr-FR" sz="1400" i="1">
                <a:latin typeface="Ubuntu"/>
                <a:ea typeface="Ubuntu"/>
                <a:cs typeface="Ubuntu"/>
                <a:sym typeface="Ubuntu"/>
              </a:rPr>
              <a:t>, à </a:t>
            </a:r>
            <a:r>
              <a:rPr lang="fr-FR" sz="1400" b="1" i="1">
                <a:latin typeface="Ubuntu"/>
                <a:ea typeface="Ubuntu"/>
                <a:cs typeface="Ubuntu"/>
                <a:sym typeface="Ubuntu"/>
              </a:rPr>
              <a:t>renforcer le tissu économique </a:t>
            </a:r>
            <a:r>
              <a:rPr lang="fr-FR" sz="1400" i="1">
                <a:latin typeface="Ubuntu"/>
                <a:ea typeface="Ubuntu"/>
                <a:cs typeface="Ubuntu"/>
                <a:sym typeface="Ubuntu"/>
              </a:rPr>
              <a:t>par le soutien aux filières, aux savoir-faire des acteurs et par l’accompagnement du </a:t>
            </a:r>
            <a:r>
              <a:rPr lang="fr-FR" sz="1400" b="1" i="1">
                <a:latin typeface="Ubuntu"/>
                <a:ea typeface="Ubuntu"/>
                <a:cs typeface="Ubuntu"/>
                <a:sym typeface="Ubuntu"/>
              </a:rPr>
              <a:t>tourisme de demain</a:t>
            </a:r>
            <a:r>
              <a:rPr lang="fr-FR" sz="1400" i="1">
                <a:latin typeface="Ubuntu"/>
                <a:ea typeface="Ubuntu"/>
                <a:cs typeface="Ubuntu"/>
                <a:sym typeface="Ubuntu"/>
              </a:rPr>
              <a:t>. Enfin, elle s’attachera à créer les conditions de la </a:t>
            </a:r>
            <a:r>
              <a:rPr lang="fr-FR" sz="1400" b="1" i="1">
                <a:latin typeface="Ubuntu"/>
                <a:ea typeface="Ubuntu"/>
                <a:cs typeface="Ubuntu"/>
                <a:sym typeface="Ubuntu"/>
              </a:rPr>
              <a:t>résilience du territoire </a:t>
            </a:r>
            <a:r>
              <a:rPr lang="fr-FR" sz="1400" i="1">
                <a:latin typeface="Ubuntu"/>
                <a:ea typeface="Ubuntu"/>
                <a:cs typeface="Ubuntu"/>
                <a:sym typeface="Ubuntu"/>
              </a:rPr>
              <a:t>en réponse aux urgences et aux défis écologiques et énergétiques. Le logigramme d’objectifs stratégiques et opérationnels se trouve en dernière page de ce présent document.</a:t>
            </a:r>
            <a:r>
              <a:rPr lang="fr-FR" sz="1400">
                <a:latin typeface="Ubuntu"/>
                <a:ea typeface="Ubuntu"/>
                <a:cs typeface="Ubuntu"/>
                <a:sym typeface="Ubuntu"/>
              </a:rPr>
              <a:t>”</a:t>
            </a:r>
            <a:br>
              <a:rPr lang="fr-FR" sz="1400">
                <a:latin typeface="Ubuntu"/>
                <a:ea typeface="Ubuntu"/>
                <a:cs typeface="Ubuntu"/>
                <a:sym typeface="Ubuntu"/>
              </a:rPr>
            </a:br>
            <a:endParaRPr sz="1400">
              <a:latin typeface="Ubuntu"/>
              <a:ea typeface="Ubuntu"/>
              <a:cs typeface="Ubuntu"/>
              <a:sym typeface="Ubuntu"/>
            </a:endParaRPr>
          </a:p>
          <a:p>
            <a:pPr marL="0" lvl="0" indent="0" algn="l" rtl="0">
              <a:lnSpc>
                <a:spcPct val="115000"/>
              </a:lnSpc>
              <a:spcBef>
                <a:spcPts val="0"/>
              </a:spcBef>
              <a:spcAft>
                <a:spcPts val="0"/>
              </a:spcAft>
              <a:buClr>
                <a:schemeClr val="dk1"/>
              </a:buClr>
              <a:buSzPts val="1400"/>
              <a:buNone/>
            </a:pPr>
            <a:r>
              <a:rPr lang="fr-FR" sz="1400">
                <a:latin typeface="Ubuntu"/>
                <a:ea typeface="Ubuntu"/>
                <a:cs typeface="Ubuntu"/>
                <a:sym typeface="Ubuntu"/>
              </a:rPr>
              <a:t>→ La stratégie Osmose + repose sur une </a:t>
            </a:r>
            <a:r>
              <a:rPr lang="fr-FR" sz="1400" b="1">
                <a:latin typeface="Ubuntu"/>
                <a:ea typeface="Ubuntu"/>
                <a:cs typeface="Ubuntu"/>
                <a:sym typeface="Ubuntu"/>
              </a:rPr>
              <a:t>ambition de coopération </a:t>
            </a:r>
            <a:r>
              <a:rPr lang="fr-FR" sz="1400">
                <a:latin typeface="Ubuntu"/>
                <a:ea typeface="Ubuntu"/>
                <a:cs typeface="Ubuntu"/>
                <a:sym typeface="Ubuntu"/>
              </a:rPr>
              <a:t>qui se traduit par la mise en œuvre du principe suivant : </a:t>
            </a:r>
            <a:r>
              <a:rPr lang="fr-FR" sz="1400" b="1">
                <a:solidFill>
                  <a:srgbClr val="C00000"/>
                </a:solidFill>
                <a:latin typeface="Ubuntu"/>
                <a:ea typeface="Ubuntu"/>
                <a:cs typeface="Ubuntu"/>
                <a:sym typeface="Ubuntu"/>
              </a:rPr>
              <a:t>les opérations soutenues devront de manière générale se dérouler à une échelle de 2 intercommunalités (tout ou partie) ou sur un périmètre comprenant à minima, 80 communes</a:t>
            </a:r>
            <a:r>
              <a:rPr lang="fr-FR" sz="1400">
                <a:solidFill>
                  <a:srgbClr val="C00000"/>
                </a:solidFill>
                <a:latin typeface="Ubuntu"/>
                <a:ea typeface="Ubuntu"/>
                <a:cs typeface="Ubuntu"/>
                <a:sym typeface="Ubuntu"/>
              </a:rPr>
              <a:t>.</a:t>
            </a:r>
            <a:br>
              <a:rPr lang="fr-FR" sz="1400">
                <a:solidFill>
                  <a:srgbClr val="C00000"/>
                </a:solidFill>
                <a:latin typeface="Ubuntu"/>
                <a:ea typeface="Ubuntu"/>
                <a:cs typeface="Ubuntu"/>
                <a:sym typeface="Ubuntu"/>
              </a:rPr>
            </a:br>
            <a:r>
              <a:rPr lang="fr-FR" sz="1400">
                <a:latin typeface="Ubuntu"/>
                <a:ea typeface="Ubuntu"/>
                <a:cs typeface="Ubuntu"/>
                <a:sym typeface="Ubuntu"/>
              </a:rPr>
              <a:t>Il est à noter que des dispositifs spécifiques peuvent concerner des opérations plus locales mais s’inscrivant dans des démarches ou des stratégies dont le périmètre est défini par les appels à projets.</a:t>
            </a:r>
            <a:endParaRPr sz="1300">
              <a:latin typeface="Ubuntu"/>
              <a:ea typeface="Ubuntu"/>
              <a:cs typeface="Ubuntu"/>
              <a:sym typeface="Ubuntu"/>
            </a:endParaRPr>
          </a:p>
        </p:txBody>
      </p:sp>
      <p:sp>
        <p:nvSpPr>
          <p:cNvPr id="101" name="Google Shape;101;p7"/>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b4b7f3773a_1_0"/>
          <p:cNvSpPr txBox="1">
            <a:spLocks noGrp="1"/>
          </p:cNvSpPr>
          <p:nvPr>
            <p:ph type="body" idx="1"/>
          </p:nvPr>
        </p:nvSpPr>
        <p:spPr>
          <a:xfrm>
            <a:off x="304516" y="1404592"/>
            <a:ext cx="8536098" cy="3246341"/>
          </a:xfrm>
          <a:prstGeom prst="rect">
            <a:avLst/>
          </a:prstGeom>
        </p:spPr>
        <p:txBody>
          <a:bodyPr spcFirstLastPara="1" wrap="square" lIns="68575" tIns="34275" rIns="68575" bIns="34275" anchor="t" anchorCtr="0">
            <a:normAutofit/>
          </a:bodyPr>
          <a:lstStyle/>
          <a:p>
            <a:pPr indent="-334010">
              <a:lnSpc>
                <a:spcPct val="150000"/>
              </a:lnSpc>
              <a:buSzPct val="100000"/>
              <a:buFont typeface="Ubuntu"/>
              <a:buChar char="-"/>
            </a:pPr>
            <a:r>
              <a:rPr lang="fr-FR" sz="1600" b="1" dirty="0">
                <a:solidFill>
                  <a:schemeClr val="dk1"/>
                </a:solidFill>
                <a:latin typeface="Ubuntu"/>
                <a:ea typeface="Ubuntu"/>
                <a:cs typeface="Ubuntu"/>
                <a:sym typeface="Ubuntu"/>
              </a:rPr>
              <a:t>Un programme axé sur le soutien à </a:t>
            </a:r>
            <a:r>
              <a:rPr lang="fr-FR" sz="1600" b="1" dirty="0">
                <a:solidFill>
                  <a:srgbClr val="C00000"/>
                </a:solidFill>
                <a:latin typeface="Ubuntu"/>
                <a:ea typeface="Ubuntu"/>
                <a:cs typeface="Ubuntu"/>
                <a:sym typeface="Ubuntu"/>
              </a:rPr>
              <a:t>l’animation et à l’ingénierie territoriale </a:t>
            </a:r>
            <a:endParaRPr lang="fr-FR" sz="1600" b="1" dirty="0">
              <a:solidFill>
                <a:schemeClr val="dk1"/>
              </a:solidFill>
              <a:latin typeface="Ubuntu"/>
              <a:ea typeface="Ubuntu"/>
              <a:cs typeface="Ubuntu"/>
            </a:endParaRPr>
          </a:p>
          <a:p>
            <a:pPr marL="123190" indent="0">
              <a:lnSpc>
                <a:spcPct val="150000"/>
              </a:lnSpc>
              <a:buSzPct val="100000"/>
              <a:buNone/>
            </a:pPr>
            <a:endParaRPr lang="fr-FR" sz="1600" b="1" dirty="0">
              <a:solidFill>
                <a:srgbClr val="C00000"/>
              </a:solidFill>
              <a:latin typeface="Ubuntu"/>
              <a:ea typeface="Ubuntu"/>
              <a:cs typeface="Ubuntu"/>
            </a:endParaRPr>
          </a:p>
          <a:p>
            <a:pPr indent="-334010">
              <a:lnSpc>
                <a:spcPct val="150000"/>
              </a:lnSpc>
              <a:buSzPct val="100000"/>
              <a:buFont typeface="Ubuntu"/>
              <a:buChar char="-"/>
            </a:pPr>
            <a:r>
              <a:rPr lang="fr-FR" sz="1600" b="1" dirty="0">
                <a:solidFill>
                  <a:schemeClr val="dk1"/>
                </a:solidFill>
                <a:latin typeface="Ubuntu"/>
                <a:ea typeface="Ubuntu"/>
                <a:cs typeface="Ubuntu"/>
                <a:sym typeface="Ubuntu"/>
              </a:rPr>
              <a:t>Une condition d’éligib</a:t>
            </a:r>
            <a:r>
              <a:rPr lang="fr-FR" sz="1600" b="1" dirty="0">
                <a:solidFill>
                  <a:schemeClr val="tx1"/>
                </a:solidFill>
                <a:latin typeface="Ubuntu"/>
                <a:ea typeface="Ubuntu"/>
                <a:cs typeface="Ubuntu"/>
                <a:sym typeface="Ubuntu"/>
              </a:rPr>
              <a:t>ilité centrale : une échelle de</a:t>
            </a:r>
            <a:r>
              <a:rPr lang="fr-FR" sz="1600" b="1" dirty="0">
                <a:solidFill>
                  <a:srgbClr val="C00000"/>
                </a:solidFill>
                <a:latin typeface="Ubuntu"/>
                <a:ea typeface="Ubuntu"/>
                <a:cs typeface="Ubuntu"/>
                <a:sym typeface="Ubuntu"/>
              </a:rPr>
              <a:t> 2 intercommunalités </a:t>
            </a:r>
            <a:r>
              <a:rPr lang="fr-FR" sz="1600" b="1" dirty="0">
                <a:solidFill>
                  <a:schemeClr val="tx1"/>
                </a:solidFill>
                <a:latin typeface="Ubuntu"/>
                <a:ea typeface="Ubuntu"/>
                <a:cs typeface="Ubuntu"/>
                <a:sym typeface="Ubuntu"/>
              </a:rPr>
              <a:t>(tout ou partie) OU un périmètre comprenant </a:t>
            </a:r>
            <a:r>
              <a:rPr lang="fr-FR" sz="1600" b="1" dirty="0">
                <a:solidFill>
                  <a:srgbClr val="C00000"/>
                </a:solidFill>
                <a:latin typeface="Ubuntu"/>
                <a:ea typeface="Ubuntu"/>
                <a:cs typeface="Ubuntu"/>
                <a:sym typeface="Ubuntu"/>
              </a:rPr>
              <a:t>à minima 80 communes.</a:t>
            </a:r>
            <a:endParaRPr sz="1600" b="1" dirty="0">
              <a:solidFill>
                <a:srgbClr val="C00000"/>
              </a:solidFill>
              <a:latin typeface="Ubuntu"/>
              <a:ea typeface="Ubuntu"/>
              <a:cs typeface="Ubuntu"/>
            </a:endParaRPr>
          </a:p>
          <a:p>
            <a:pPr marL="123190" indent="0">
              <a:lnSpc>
                <a:spcPct val="150000"/>
              </a:lnSpc>
              <a:buSzPct val="100000"/>
              <a:buNone/>
            </a:pPr>
            <a:endParaRPr lang="fr-FR" sz="1600" b="1" dirty="0">
              <a:solidFill>
                <a:srgbClr val="C00000"/>
              </a:solidFill>
              <a:latin typeface="Ubuntu"/>
              <a:ea typeface="Ubuntu"/>
              <a:cs typeface="Ubuntu"/>
            </a:endParaRPr>
          </a:p>
          <a:p>
            <a:pPr indent="-334010">
              <a:lnSpc>
                <a:spcPct val="150000"/>
              </a:lnSpc>
              <a:buSzPct val="100000"/>
              <a:buFont typeface="Roboto Mono"/>
              <a:buChar char="-"/>
            </a:pPr>
            <a:r>
              <a:rPr lang="fr-FR" sz="1600" b="1" dirty="0">
                <a:solidFill>
                  <a:schemeClr val="dk1"/>
                </a:solidFill>
                <a:latin typeface="Ubuntu"/>
                <a:ea typeface="Ubuntu"/>
                <a:cs typeface="Ubuntu"/>
                <a:sym typeface="Ubuntu"/>
              </a:rPr>
              <a:t>Une nouvelle articulation entre fiches-actions et </a:t>
            </a:r>
            <a:r>
              <a:rPr lang="fr-FR" sz="1600" b="1" dirty="0">
                <a:solidFill>
                  <a:srgbClr val="C00000"/>
                </a:solidFill>
                <a:latin typeface="Ubuntu"/>
                <a:ea typeface="Ubuntu"/>
                <a:cs typeface="Ubuntu"/>
                <a:sym typeface="Ubuntu"/>
              </a:rPr>
              <a:t>appels à projets</a:t>
            </a:r>
            <a:endParaRPr lang="fr-FR" sz="1600" b="1" dirty="0">
              <a:solidFill>
                <a:schemeClr val="dk1"/>
              </a:solidFill>
              <a:latin typeface="Ubuntu"/>
              <a:ea typeface="Ubuntu"/>
              <a:cs typeface="Ubuntu"/>
            </a:endParaRPr>
          </a:p>
        </p:txBody>
      </p:sp>
      <p:sp>
        <p:nvSpPr>
          <p:cNvPr id="3" name="Google Shape;101;p7">
            <a:extLst>
              <a:ext uri="{FF2B5EF4-FFF2-40B4-BE49-F238E27FC236}">
                <a16:creationId xmlns:a16="http://schemas.microsoft.com/office/drawing/2014/main" id="{294A7AE1-D8C9-1B15-2EC1-D4932C1A839C}"/>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AED31C91D4C64D8CFA440E6E8C5823" ma:contentTypeVersion="15" ma:contentTypeDescription="Crée un document." ma:contentTypeScope="" ma:versionID="f12ceb63ffbd9c626ab27adc6b560a73">
  <xsd:schema xmlns:xsd="http://www.w3.org/2001/XMLSchema" xmlns:xs="http://www.w3.org/2001/XMLSchema" xmlns:p="http://schemas.microsoft.com/office/2006/metadata/properties" xmlns:ns2="54309476-1a00-48e1-adf3-698a3aa6e7c9" xmlns:ns3="b19fc2b8-1ede-45e1-9196-bb5f9b652b91" targetNamespace="http://schemas.microsoft.com/office/2006/metadata/properties" ma:root="true" ma:fieldsID="f3ef726d4f4c56df0fddb501310fadf8" ns2:_="" ns3:_="">
    <xsd:import namespace="54309476-1a00-48e1-adf3-698a3aa6e7c9"/>
    <xsd:import namespace="b19fc2b8-1ede-45e1-9196-bb5f9b652b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09476-1a00-48e1-adf3-698a3aa6e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9f92d67-e94b-4957-8f12-b9407a1db78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fc2b8-1ede-45e1-9196-bb5f9b652b9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097ec4a8-b70a-42e6-97b8-b51fbad83047}" ma:internalName="TaxCatchAll" ma:showField="CatchAllData" ma:web="b19fc2b8-1ede-45e1-9196-bb5f9b652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309476-1a00-48e1-adf3-698a3aa6e7c9">
      <Terms xmlns="http://schemas.microsoft.com/office/infopath/2007/PartnerControls"/>
    </lcf76f155ced4ddcb4097134ff3c332f>
    <TaxCatchAll xmlns="b19fc2b8-1ede-45e1-9196-bb5f9b652b91" xsi:nil="true"/>
  </documentManagement>
</p:properties>
</file>

<file path=customXml/itemProps1.xml><?xml version="1.0" encoding="utf-8"?>
<ds:datastoreItem xmlns:ds="http://schemas.openxmlformats.org/officeDocument/2006/customXml" ds:itemID="{C38A7988-7F3E-4A81-B7AA-24D6D604A1E8}">
  <ds:schemaRefs>
    <ds:schemaRef ds:uri="http://schemas.microsoft.com/sharepoint/v3/contenttype/forms"/>
  </ds:schemaRefs>
</ds:datastoreItem>
</file>

<file path=customXml/itemProps2.xml><?xml version="1.0" encoding="utf-8"?>
<ds:datastoreItem xmlns:ds="http://schemas.openxmlformats.org/officeDocument/2006/customXml" ds:itemID="{8E489D4B-3F9D-4E43-9480-433F46921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09476-1a00-48e1-adf3-698a3aa6e7c9"/>
    <ds:schemaRef ds:uri="b19fc2b8-1ede-45e1-9196-bb5f9b652b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0D3517-CFC8-4AB9-AE82-8D693EE770C7}">
  <ds:schemaRefs>
    <ds:schemaRef ds:uri="http://schemas.microsoft.com/office/2006/metadata/properties"/>
    <ds:schemaRef ds:uri="http://schemas.microsoft.com/office/infopath/2007/PartnerControls"/>
    <ds:schemaRef ds:uri="54309476-1a00-48e1-adf3-698a3aa6e7c9"/>
    <ds:schemaRef ds:uri="b19fc2b8-1ede-45e1-9196-bb5f9b652b91"/>
  </ds:schemaRefs>
</ds:datastoreItem>
</file>

<file path=docProps/app.xml><?xml version="1.0" encoding="utf-8"?>
<Properties xmlns="http://schemas.openxmlformats.org/officeDocument/2006/extended-properties" xmlns:vt="http://schemas.openxmlformats.org/officeDocument/2006/docPropsVTypes">
  <TotalTime>18</TotalTime>
  <Words>2442</Words>
  <Application>Microsoft Office PowerPoint</Application>
  <PresentationFormat>Affichage à l'écran (16:9)</PresentationFormat>
  <Paragraphs>228</Paragraphs>
  <Slides>37</Slides>
  <Notes>35</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Simple Light</vt:lpstr>
      <vt:lpstr>Programme LEADER 2023 - 2027 GAL Auvergne-Rhône-Alpes Puy-de-Dôme 23 mai 2024 (visioconférence)  Présentation des appels à projets Economie 24 et Energie 24</vt:lpstr>
      <vt:lpstr>Présentation PowerPoint</vt:lpstr>
      <vt:lpstr>Présentation PowerPoint</vt:lpstr>
      <vt:lpstr>6 partenaires : 2 PNR, 2 territoires de projet, 2 intercommunalités.  14 intercommunalités   448 Communes  379 610 habitants   Une enveloppe : 14 056 082 €  </vt:lpstr>
      <vt:lpstr>L’Entente 6 territoires réunis : PNR Volcans d’Auvergne, PNR Livradois Forez, SMAD des Combrailles, PETR du Grand Clermont, Agglo Pays d’Issoire, CC Plaine Limagne.      Une convention entre les six présidents dans l'unique but d'organiser le travail collaboratif pour la mise en œuvre du programme. Cette convention confie le portage du programme au SMADC.  L'Entente ne prend aucune décision en lien avec la stratégie ou les projets présentés.</vt:lpstr>
      <vt:lpstr>Le Comité de Programmation</vt:lpstr>
      <vt:lpstr>Le service mutualisé est géré par la structure porteuse (SMAD des Combrailles).  Il se compose d’une coordinatrice, de 2 gestionnaires (SMAD+API) et du directeur.   Interlocuteur unique auprès de la Région et de l’ASP Gestion administrative du programme (instruction des dossiers, maquette financière, etc.) Organisation des réunions du comité de programmation (dossier de séance, relevé de décisions) Coordination des animateurs locaux  Des animateurs locaux sont présents sur chacun des 6 territoires partenaires du LEADER.  Ils sont les interlocuteurs directs des porteurs de projets et des élus locaux.  Recevoir et accompagner les porteurs de projets Aider au montage des demandes de subvention et de paiement Mettre en œuvre la stratégie LEADER </vt:lpstr>
      <vt:lpstr>→  une stratégie de coopération, d’innovation et d’intelligence territoriale “Le programme « Leader Puy-de-Dôme 2023-2027 » entend s’appuyer sur le potentiel de coopération interterritoriale locale et sans les opposer, entre les composantes urbaines, périurbaines et rurales du territoire.  Aussi, la stratégie consiste à consolider le maillage du territoire en redynamisant les centres-bourgs, à renforcer le tissu économique par le soutien aux filières, aux savoir-faire des acteurs et par l’accompagnement du tourisme de demain. Enfin, elle s’attachera à créer les conditions de la résilience du territoire en réponse aux urgences et aux défis écologiques et énergétiques. Le logigramme d’objectifs stratégiques et opérationnels se trouve en dernière page de ce présent document.”  → La stratégie Osmose + repose sur une ambition de coopération qui se traduit par la mise en œuvre du principe suivant : les opérations soutenues devront de manière générale se dérouler à une échelle de 2 intercommunalités (tout ou partie) ou sur un périmètre comprenant à minima, 80 communes. Il est à noter que des dispositifs spécifiques peuvent concerner des opérations plus locales mais s’inscrivant dans des démarches ou des stratégies dont le périmètre est défini par les appels à 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LEADER 2023 - 2027 GAL Auvergne-Rhône-Alpes Puy-de-Dôme 31 janvier 2024  I (visioconférence)</dc:title>
  <dc:creator>Christian Villatte</dc:creator>
  <cp:lastModifiedBy>Emma Vicassiau</cp:lastModifiedBy>
  <cp:revision>760</cp:revision>
  <dcterms:modified xsi:type="dcterms:W3CDTF">2024-05-30T09:46:48Z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0x010100DAAED31C91D4C64D8CFA440E6E8C5823</vt:lpwstr>
  </property>
  <property fmtid="{D5CDD505-2E9C-101B-9397-08002B2CF9AE}" pid="3" name="MediaServiceImageTags">
    <vt:lpwstr/>
  </property>
</Properties>
</file>